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69" r:id="rId2"/>
    <p:sldId id="375" r:id="rId3"/>
    <p:sldId id="374" r:id="rId4"/>
    <p:sldId id="321" r:id="rId5"/>
    <p:sldId id="324" r:id="rId6"/>
    <p:sldId id="372" r:id="rId7"/>
    <p:sldId id="376" r:id="rId8"/>
    <p:sldId id="340" r:id="rId9"/>
    <p:sldId id="382" r:id="rId10"/>
    <p:sldId id="371" r:id="rId11"/>
    <p:sldId id="381" r:id="rId12"/>
    <p:sldId id="325" r:id="rId13"/>
    <p:sldId id="326" r:id="rId14"/>
    <p:sldId id="327" r:id="rId15"/>
    <p:sldId id="328" r:id="rId16"/>
    <p:sldId id="329" r:id="rId17"/>
    <p:sldId id="330" r:id="rId18"/>
    <p:sldId id="377" r:id="rId19"/>
    <p:sldId id="341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83" r:id="rId29"/>
    <p:sldId id="378" r:id="rId30"/>
    <p:sldId id="365" r:id="rId31"/>
    <p:sldId id="342" r:id="rId32"/>
    <p:sldId id="343" r:id="rId33"/>
    <p:sldId id="344" r:id="rId34"/>
    <p:sldId id="384" r:id="rId35"/>
    <p:sldId id="345" r:id="rId36"/>
    <p:sldId id="346" r:id="rId37"/>
    <p:sldId id="347" r:id="rId38"/>
    <p:sldId id="385" r:id="rId39"/>
    <p:sldId id="379" r:id="rId40"/>
    <p:sldId id="349" r:id="rId41"/>
    <p:sldId id="386" r:id="rId42"/>
    <p:sldId id="352" r:id="rId43"/>
    <p:sldId id="351" r:id="rId44"/>
    <p:sldId id="354" r:id="rId45"/>
    <p:sldId id="387" r:id="rId46"/>
    <p:sldId id="389" r:id="rId47"/>
    <p:sldId id="356" r:id="rId48"/>
    <p:sldId id="380" r:id="rId49"/>
    <p:sldId id="357" r:id="rId50"/>
    <p:sldId id="358" r:id="rId51"/>
    <p:sldId id="388" r:id="rId52"/>
    <p:sldId id="361" r:id="rId53"/>
    <p:sldId id="362" r:id="rId54"/>
    <p:sldId id="359" r:id="rId55"/>
    <p:sldId id="363" r:id="rId56"/>
    <p:sldId id="364" r:id="rId57"/>
    <p:sldId id="366" r:id="rId58"/>
    <p:sldId id="390" r:id="rId59"/>
    <p:sldId id="398" r:id="rId60"/>
    <p:sldId id="391" r:id="rId61"/>
    <p:sldId id="399" r:id="rId62"/>
    <p:sldId id="401" r:id="rId63"/>
    <p:sldId id="400" r:id="rId64"/>
    <p:sldId id="392" r:id="rId65"/>
    <p:sldId id="402" r:id="rId66"/>
    <p:sldId id="403" r:id="rId67"/>
    <p:sldId id="393" r:id="rId68"/>
    <p:sldId id="404" r:id="rId69"/>
    <p:sldId id="405" r:id="rId70"/>
    <p:sldId id="394" r:id="rId71"/>
    <p:sldId id="406" r:id="rId72"/>
    <p:sldId id="407" r:id="rId73"/>
    <p:sldId id="395" r:id="rId74"/>
    <p:sldId id="408" r:id="rId75"/>
    <p:sldId id="409" r:id="rId76"/>
    <p:sldId id="410" r:id="rId77"/>
    <p:sldId id="396" r:id="rId78"/>
    <p:sldId id="411" r:id="rId79"/>
    <p:sldId id="397" r:id="rId80"/>
    <p:sldId id="413" r:id="rId81"/>
    <p:sldId id="412" r:id="rId82"/>
    <p:sldId id="414" r:id="rId83"/>
    <p:sldId id="418" r:id="rId84"/>
    <p:sldId id="419" r:id="rId85"/>
    <p:sldId id="420" r:id="rId86"/>
    <p:sldId id="415" r:id="rId87"/>
    <p:sldId id="421" r:id="rId88"/>
    <p:sldId id="422" r:id="rId89"/>
    <p:sldId id="427" r:id="rId90"/>
    <p:sldId id="423" r:id="rId91"/>
    <p:sldId id="424" r:id="rId92"/>
    <p:sldId id="425" r:id="rId93"/>
    <p:sldId id="426" r:id="rId94"/>
    <p:sldId id="428" r:id="rId95"/>
    <p:sldId id="429" r:id="rId96"/>
    <p:sldId id="416" r:id="rId97"/>
    <p:sldId id="430" r:id="rId98"/>
    <p:sldId id="431" r:id="rId99"/>
    <p:sldId id="432" r:id="rId100"/>
    <p:sldId id="433" r:id="rId101"/>
    <p:sldId id="434" r:id="rId102"/>
    <p:sldId id="435" r:id="rId103"/>
  </p:sldIdLst>
  <p:sldSz cx="12192000" cy="6858000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M Hoofdstuk 1" id="{3E0C4DA5-03BF-4361-978B-78620F22C8A2}">
          <p14:sldIdLst>
            <p14:sldId id="369"/>
            <p14:sldId id="375"/>
            <p14:sldId id="374"/>
            <p14:sldId id="321"/>
            <p14:sldId id="324"/>
            <p14:sldId id="372"/>
            <p14:sldId id="376"/>
            <p14:sldId id="340"/>
            <p14:sldId id="382"/>
            <p14:sldId id="371"/>
            <p14:sldId id="381"/>
            <p14:sldId id="325"/>
            <p14:sldId id="326"/>
            <p14:sldId id="327"/>
            <p14:sldId id="328"/>
            <p14:sldId id="329"/>
            <p14:sldId id="330"/>
            <p14:sldId id="377"/>
            <p14:sldId id="34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83"/>
            <p14:sldId id="378"/>
            <p14:sldId id="365"/>
            <p14:sldId id="342"/>
            <p14:sldId id="343"/>
            <p14:sldId id="344"/>
            <p14:sldId id="384"/>
            <p14:sldId id="345"/>
            <p14:sldId id="346"/>
            <p14:sldId id="347"/>
            <p14:sldId id="385"/>
            <p14:sldId id="379"/>
            <p14:sldId id="349"/>
            <p14:sldId id="386"/>
            <p14:sldId id="352"/>
            <p14:sldId id="351"/>
            <p14:sldId id="354"/>
            <p14:sldId id="387"/>
            <p14:sldId id="389"/>
            <p14:sldId id="356"/>
            <p14:sldId id="380"/>
            <p14:sldId id="357"/>
            <p14:sldId id="358"/>
            <p14:sldId id="388"/>
            <p14:sldId id="361"/>
            <p14:sldId id="362"/>
            <p14:sldId id="359"/>
            <p14:sldId id="363"/>
            <p14:sldId id="364"/>
            <p14:sldId id="366"/>
          </p14:sldIdLst>
        </p14:section>
        <p14:section name="ABM Hoofdstuk 2" id="{3FE336A5-A4FA-4097-960D-6C4E721A5710}">
          <p14:sldIdLst>
            <p14:sldId id="390"/>
            <p14:sldId id="398"/>
            <p14:sldId id="391"/>
            <p14:sldId id="399"/>
            <p14:sldId id="401"/>
            <p14:sldId id="400"/>
            <p14:sldId id="392"/>
            <p14:sldId id="402"/>
            <p14:sldId id="403"/>
            <p14:sldId id="393"/>
            <p14:sldId id="404"/>
            <p14:sldId id="405"/>
            <p14:sldId id="394"/>
            <p14:sldId id="406"/>
            <p14:sldId id="407"/>
            <p14:sldId id="395"/>
            <p14:sldId id="408"/>
            <p14:sldId id="409"/>
            <p14:sldId id="410"/>
            <p14:sldId id="396"/>
            <p14:sldId id="411"/>
            <p14:sldId id="397"/>
          </p14:sldIdLst>
        </p14:section>
        <p14:section name="ABM Hoofdstuk 3" id="{B502D4DE-B2DB-4DDE-BC40-F84B64D69AB6}">
          <p14:sldIdLst>
            <p14:sldId id="413"/>
            <p14:sldId id="412"/>
            <p14:sldId id="414"/>
            <p14:sldId id="418"/>
            <p14:sldId id="419"/>
            <p14:sldId id="420"/>
            <p14:sldId id="415"/>
            <p14:sldId id="421"/>
            <p14:sldId id="422"/>
            <p14:sldId id="427"/>
            <p14:sldId id="423"/>
            <p14:sldId id="424"/>
            <p14:sldId id="425"/>
            <p14:sldId id="426"/>
            <p14:sldId id="428"/>
            <p14:sldId id="429"/>
            <p14:sldId id="416"/>
            <p14:sldId id="430"/>
            <p14:sldId id="431"/>
            <p14:sldId id="432"/>
            <p14:sldId id="433"/>
            <p14:sldId id="434"/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76D19"/>
    <a:srgbClr val="345DA9"/>
    <a:srgbClr val="62A336"/>
    <a:srgbClr val="1CC2D2"/>
    <a:srgbClr val="2E6CA4"/>
    <a:srgbClr val="FFFFFF"/>
    <a:srgbClr val="E2E2E2"/>
    <a:srgbClr val="FFB600"/>
    <a:srgbClr val="9E1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369" autoAdjust="0"/>
  </p:normalViewPr>
  <p:slideViewPr>
    <p:cSldViewPr snapToGrid="0">
      <p:cViewPr varScale="1">
        <p:scale>
          <a:sx n="104" d="100"/>
          <a:sy n="104" d="100"/>
        </p:scale>
        <p:origin x="81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9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é Veen, van der" userId="39a208b9-29c6-4c48-8cc3-ff52c89aecde" providerId="ADAL" clId="{34419DAA-80CE-4D50-AD3F-6AA3360EA8D4}"/>
  </pc:docChgLst>
  <pc:docChgLst>
    <pc:chgData name="René Veen, van der" userId="39a208b9-29c6-4c48-8cc3-ff52c89aecde" providerId="ADAL" clId="{F96438B8-F382-4ADB-86F5-ECB8E86D6347}"/>
    <pc:docChg chg="undo redo custSel addSld delSld modSld modSection">
      <pc:chgData name="René Veen, van der" userId="39a208b9-29c6-4c48-8cc3-ff52c89aecde" providerId="ADAL" clId="{F96438B8-F382-4ADB-86F5-ECB8E86D6347}" dt="2019-06-25T15:43:45.272" v="2036" actId="20577"/>
      <pc:docMkLst>
        <pc:docMk/>
      </pc:docMkLst>
      <pc:sldChg chg="modAnim">
        <pc:chgData name="René Veen, van der" userId="39a208b9-29c6-4c48-8cc3-ff52c89aecde" providerId="ADAL" clId="{F96438B8-F382-4ADB-86F5-ECB8E86D6347}" dt="2019-06-19T18:05:15.259" v="973"/>
        <pc:sldMkLst>
          <pc:docMk/>
          <pc:sldMk cId="3020096122" sldId="327"/>
        </pc:sldMkLst>
      </pc:sldChg>
      <pc:sldChg chg="modAnim">
        <pc:chgData name="René Veen, van der" userId="39a208b9-29c6-4c48-8cc3-ff52c89aecde" providerId="ADAL" clId="{F96438B8-F382-4ADB-86F5-ECB8E86D6347}" dt="2019-06-19T18:05:06.186" v="972"/>
        <pc:sldMkLst>
          <pc:docMk/>
          <pc:sldMk cId="1169370447" sldId="331"/>
        </pc:sldMkLst>
      </pc:sldChg>
      <pc:sldChg chg="modNotesTx">
        <pc:chgData name="René Veen, van der" userId="39a208b9-29c6-4c48-8cc3-ff52c89aecde" providerId="ADAL" clId="{F96438B8-F382-4ADB-86F5-ECB8E86D6347}" dt="2019-06-25T15:26:51.877" v="1911" actId="20577"/>
        <pc:sldMkLst>
          <pc:docMk/>
          <pc:sldMk cId="870993217" sldId="341"/>
        </pc:sldMkLst>
      </pc:sldChg>
      <pc:sldChg chg="modAnim">
        <pc:chgData name="René Veen, van der" userId="39a208b9-29c6-4c48-8cc3-ff52c89aecde" providerId="ADAL" clId="{F96438B8-F382-4ADB-86F5-ECB8E86D6347}" dt="2019-06-19T18:04:49.738" v="970"/>
        <pc:sldMkLst>
          <pc:docMk/>
          <pc:sldMk cId="3392796134" sldId="343"/>
        </pc:sldMkLst>
      </pc:sldChg>
      <pc:sldChg chg="modAnim">
        <pc:chgData name="René Veen, van der" userId="39a208b9-29c6-4c48-8cc3-ff52c89aecde" providerId="ADAL" clId="{F96438B8-F382-4ADB-86F5-ECB8E86D6347}" dt="2019-06-19T18:04:27.310" v="968"/>
        <pc:sldMkLst>
          <pc:docMk/>
          <pc:sldMk cId="680167761" sldId="352"/>
        </pc:sldMkLst>
      </pc:sldChg>
      <pc:sldChg chg="modNotesTx">
        <pc:chgData name="René Veen, van der" userId="39a208b9-29c6-4c48-8cc3-ff52c89aecde" providerId="ADAL" clId="{F96438B8-F382-4ADB-86F5-ECB8E86D6347}" dt="2019-06-25T15:28:38.114" v="1930" actId="20577"/>
        <pc:sldMkLst>
          <pc:docMk/>
          <pc:sldMk cId="102271221" sldId="365"/>
        </pc:sldMkLst>
      </pc:sldChg>
      <pc:sldChg chg="modAnim">
        <pc:chgData name="René Veen, van der" userId="39a208b9-29c6-4c48-8cc3-ff52c89aecde" providerId="ADAL" clId="{F96438B8-F382-4ADB-86F5-ECB8E86D6347}" dt="2019-06-19T18:05:27.488" v="975"/>
        <pc:sldMkLst>
          <pc:docMk/>
          <pc:sldMk cId="3863313003" sldId="371"/>
        </pc:sldMkLst>
      </pc:sldChg>
      <pc:sldChg chg="modAnim">
        <pc:chgData name="René Veen, van der" userId="39a208b9-29c6-4c48-8cc3-ff52c89aecde" providerId="ADAL" clId="{F96438B8-F382-4ADB-86F5-ECB8E86D6347}" dt="2019-06-19T18:10:15.707" v="977"/>
        <pc:sldMkLst>
          <pc:docMk/>
          <pc:sldMk cId="4096341498" sldId="372"/>
        </pc:sldMkLst>
      </pc:sldChg>
      <pc:sldChg chg="modAnim">
        <pc:chgData name="René Veen, van der" userId="39a208b9-29c6-4c48-8cc3-ff52c89aecde" providerId="ADAL" clId="{F96438B8-F382-4ADB-86F5-ECB8E86D6347}" dt="2019-06-19T18:05:21.395" v="974"/>
        <pc:sldMkLst>
          <pc:docMk/>
          <pc:sldMk cId="491987833" sldId="381"/>
        </pc:sldMkLst>
      </pc:sldChg>
      <pc:sldChg chg="modAnim">
        <pc:chgData name="René Veen, van der" userId="39a208b9-29c6-4c48-8cc3-ff52c89aecde" providerId="ADAL" clId="{F96438B8-F382-4ADB-86F5-ECB8E86D6347}" dt="2019-06-19T18:10:07.923" v="976"/>
        <pc:sldMkLst>
          <pc:docMk/>
          <pc:sldMk cId="3940631666" sldId="382"/>
        </pc:sldMkLst>
      </pc:sldChg>
      <pc:sldChg chg="modAnim">
        <pc:chgData name="René Veen, van der" userId="39a208b9-29c6-4c48-8cc3-ff52c89aecde" providerId="ADAL" clId="{F96438B8-F382-4ADB-86F5-ECB8E86D6347}" dt="2019-06-19T18:04:57.415" v="971"/>
        <pc:sldMkLst>
          <pc:docMk/>
          <pc:sldMk cId="970639698" sldId="383"/>
        </pc:sldMkLst>
      </pc:sldChg>
      <pc:sldChg chg="modAnim">
        <pc:chgData name="René Veen, van der" userId="39a208b9-29c6-4c48-8cc3-ff52c89aecde" providerId="ADAL" clId="{F96438B8-F382-4ADB-86F5-ECB8E86D6347}" dt="2019-06-19T18:04:35.168" v="969"/>
        <pc:sldMkLst>
          <pc:docMk/>
          <pc:sldMk cId="1594971065" sldId="385"/>
        </pc:sldMkLst>
      </pc:sldChg>
      <pc:sldChg chg="modAnim">
        <pc:chgData name="René Veen, van der" userId="39a208b9-29c6-4c48-8cc3-ff52c89aecde" providerId="ADAL" clId="{F96438B8-F382-4ADB-86F5-ECB8E86D6347}" dt="2019-06-19T18:04:09.792" v="967"/>
        <pc:sldMkLst>
          <pc:docMk/>
          <pc:sldMk cId="4073311604" sldId="389"/>
        </pc:sldMkLst>
      </pc:sldChg>
      <pc:sldChg chg="modSp add">
        <pc:chgData name="René Veen, van der" userId="39a208b9-29c6-4c48-8cc3-ff52c89aecde" providerId="ADAL" clId="{F96438B8-F382-4ADB-86F5-ECB8E86D6347}" dt="2019-06-18T12:14:12.694" v="12" actId="20577"/>
        <pc:sldMkLst>
          <pc:docMk/>
          <pc:sldMk cId="1562104943" sldId="412"/>
        </pc:sldMkLst>
        <pc:spChg chg="mod">
          <ac:chgData name="René Veen, van der" userId="39a208b9-29c6-4c48-8cc3-ff52c89aecde" providerId="ADAL" clId="{F96438B8-F382-4ADB-86F5-ECB8E86D6347}" dt="2019-06-18T12:14:12.694" v="12" actId="20577"/>
          <ac:spMkLst>
            <pc:docMk/>
            <pc:sldMk cId="1562104943" sldId="412"/>
            <ac:spMk id="2" creationId="{00000000-0000-0000-0000-000000000000}"/>
          </ac:spMkLst>
        </pc:spChg>
      </pc:sldChg>
      <pc:sldChg chg="modSp add setBg">
        <pc:chgData name="René Veen, van der" userId="39a208b9-29c6-4c48-8cc3-ff52c89aecde" providerId="ADAL" clId="{F96438B8-F382-4ADB-86F5-ECB8E86D6347}" dt="2019-06-18T12:15:58.072" v="33"/>
        <pc:sldMkLst>
          <pc:docMk/>
          <pc:sldMk cId="1452700758" sldId="413"/>
        </pc:sldMkLst>
        <pc:spChg chg="mod">
          <ac:chgData name="René Veen, van der" userId="39a208b9-29c6-4c48-8cc3-ff52c89aecde" providerId="ADAL" clId="{F96438B8-F382-4ADB-86F5-ECB8E86D6347}" dt="2019-06-18T12:15:21.258" v="29" actId="20577"/>
          <ac:spMkLst>
            <pc:docMk/>
            <pc:sldMk cId="1452700758" sldId="413"/>
            <ac:spMk id="2" creationId="{00000000-0000-0000-0000-000000000000}"/>
          </ac:spMkLst>
        </pc:spChg>
        <pc:spChg chg="mod">
          <ac:chgData name="René Veen, van der" userId="39a208b9-29c6-4c48-8cc3-ff52c89aecde" providerId="ADAL" clId="{F96438B8-F382-4ADB-86F5-ECB8E86D6347}" dt="2019-06-18T12:15:23.966" v="31" actId="20577"/>
          <ac:spMkLst>
            <pc:docMk/>
            <pc:sldMk cId="1452700758" sldId="413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F96438B8-F382-4ADB-86F5-ECB8E86D6347}" dt="2019-06-18T12:17:44.731" v="196"/>
        <pc:sldMkLst>
          <pc:docMk/>
          <pc:sldMk cId="273318980" sldId="414"/>
        </pc:sldMkLst>
        <pc:spChg chg="mod">
          <ac:chgData name="René Veen, van der" userId="39a208b9-29c6-4c48-8cc3-ff52c89aecde" providerId="ADAL" clId="{F96438B8-F382-4ADB-86F5-ECB8E86D6347}" dt="2019-06-18T12:16:23.373" v="59" actId="20577"/>
          <ac:spMkLst>
            <pc:docMk/>
            <pc:sldMk cId="273318980" sldId="414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F96438B8-F382-4ADB-86F5-ECB8E86D6347}" dt="2019-06-18T12:17:44.731" v="196"/>
        <pc:sldMkLst>
          <pc:docMk/>
          <pc:sldMk cId="1051409853" sldId="415"/>
        </pc:sldMkLst>
        <pc:spChg chg="mod">
          <ac:chgData name="René Veen, van der" userId="39a208b9-29c6-4c48-8cc3-ff52c89aecde" providerId="ADAL" clId="{F96438B8-F382-4ADB-86F5-ECB8E86D6347}" dt="2019-06-18T12:16:36.813" v="99" actId="20577"/>
          <ac:spMkLst>
            <pc:docMk/>
            <pc:sldMk cId="1051409853" sldId="415"/>
            <ac:spMk id="3" creationId="{00000000-0000-0000-0000-000000000000}"/>
          </ac:spMkLst>
        </pc:spChg>
      </pc:sldChg>
      <pc:sldChg chg="modSp add setBg">
        <pc:chgData name="René Veen, van der" userId="39a208b9-29c6-4c48-8cc3-ff52c89aecde" providerId="ADAL" clId="{F96438B8-F382-4ADB-86F5-ECB8E86D6347}" dt="2019-06-18T12:17:44.731" v="196"/>
        <pc:sldMkLst>
          <pc:docMk/>
          <pc:sldMk cId="3264277089" sldId="416"/>
        </pc:sldMkLst>
        <pc:spChg chg="mod">
          <ac:chgData name="René Veen, van der" userId="39a208b9-29c6-4c48-8cc3-ff52c89aecde" providerId="ADAL" clId="{F96438B8-F382-4ADB-86F5-ECB8E86D6347}" dt="2019-06-18T12:16:52.635" v="136" actId="20577"/>
          <ac:spMkLst>
            <pc:docMk/>
            <pc:sldMk cId="3264277089" sldId="416"/>
            <ac:spMk id="3" creationId="{00000000-0000-0000-0000-000000000000}"/>
          </ac:spMkLst>
        </pc:spChg>
      </pc:sldChg>
      <pc:sldChg chg="modSp add del setBg">
        <pc:chgData name="René Veen, van der" userId="39a208b9-29c6-4c48-8cc3-ff52c89aecde" providerId="ADAL" clId="{F96438B8-F382-4ADB-86F5-ECB8E86D6347}" dt="2019-06-25T15:32:30.263" v="1931" actId="2696"/>
        <pc:sldMkLst>
          <pc:docMk/>
          <pc:sldMk cId="2154278146" sldId="417"/>
        </pc:sldMkLst>
        <pc:spChg chg="mod">
          <ac:chgData name="René Veen, van der" userId="39a208b9-29c6-4c48-8cc3-ff52c89aecde" providerId="ADAL" clId="{F96438B8-F382-4ADB-86F5-ECB8E86D6347}" dt="2019-06-18T12:17:34.966" v="195" actId="13926"/>
          <ac:spMkLst>
            <pc:docMk/>
            <pc:sldMk cId="2154278146" sldId="417"/>
            <ac:spMk id="3" creationId="{00000000-0000-0000-0000-000000000000}"/>
          </ac:spMkLst>
        </pc:spChg>
      </pc:sldChg>
      <pc:sldChg chg="addSp delSp modSp add">
        <pc:chgData name="René Veen, van der" userId="39a208b9-29c6-4c48-8cc3-ff52c89aecde" providerId="ADAL" clId="{F96438B8-F382-4ADB-86F5-ECB8E86D6347}" dt="2019-06-18T15:22:39.212" v="917"/>
        <pc:sldMkLst>
          <pc:docMk/>
          <pc:sldMk cId="3602398294" sldId="418"/>
        </pc:sldMkLst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2" creationId="{8FE73C6E-048C-42B9-8E41-FBDB730108F5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3" creationId="{29287680-03D5-4ABC-AB69-EA1D1A605E7D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4" creationId="{30ECD8F5-9CD1-430B-8395-DEF302BEDB6A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5" creationId="{BF18B319-C8D1-4E0C-96BE-91AECEAAC1CC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6" creationId="{47F5F887-2474-4308-853F-13D42BF1EB85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7" creationId="{568731FD-D3EA-4D79-A8C4-9FC3064E9F1B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8" creationId="{5C9370F1-E3C7-4712-B156-B88C19CE99B2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9" creationId="{5574D01B-AE49-4782-8B94-8DE726D43C1A}"/>
          </ac:spMkLst>
        </pc:spChg>
        <pc:spChg chg="add mod">
          <ac:chgData name="René Veen, van der" userId="39a208b9-29c6-4c48-8cc3-ff52c89aecde" providerId="ADAL" clId="{F96438B8-F382-4ADB-86F5-ECB8E86D6347}" dt="2019-06-18T13:09:14.480" v="222" actId="164"/>
          <ac:spMkLst>
            <pc:docMk/>
            <pc:sldMk cId="3602398294" sldId="418"/>
            <ac:spMk id="10" creationId="{B322B652-EDAA-4245-8F0D-CD349763E6D0}"/>
          </ac:spMkLst>
        </pc:spChg>
        <pc:spChg chg="add mod">
          <ac:chgData name="René Veen, van der" userId="39a208b9-29c6-4c48-8cc3-ff52c89aecde" providerId="ADAL" clId="{F96438B8-F382-4ADB-86F5-ECB8E86D6347}" dt="2019-06-18T13:11:56.400" v="303" actId="27636"/>
          <ac:spMkLst>
            <pc:docMk/>
            <pc:sldMk cId="3602398294" sldId="418"/>
            <ac:spMk id="12" creationId="{960E691F-3347-4825-A862-A193CBFC0C56}"/>
          </ac:spMkLst>
        </pc:spChg>
        <pc:spChg chg="add mod">
          <ac:chgData name="René Veen, van der" userId="39a208b9-29c6-4c48-8cc3-ff52c89aecde" providerId="ADAL" clId="{F96438B8-F382-4ADB-86F5-ECB8E86D6347}" dt="2019-06-18T13:12:37.230" v="308"/>
          <ac:spMkLst>
            <pc:docMk/>
            <pc:sldMk cId="3602398294" sldId="418"/>
            <ac:spMk id="14" creationId="{369C2275-8E33-4C64-84B1-67E9DE412F01}"/>
          </ac:spMkLst>
        </pc:spChg>
        <pc:grpChg chg="add del mod">
          <ac:chgData name="René Veen, van der" userId="39a208b9-29c6-4c48-8cc3-ff52c89aecde" providerId="ADAL" clId="{F96438B8-F382-4ADB-86F5-ECB8E86D6347}" dt="2019-06-18T13:12:05.845" v="305" actId="478"/>
          <ac:grpSpMkLst>
            <pc:docMk/>
            <pc:sldMk cId="3602398294" sldId="418"/>
            <ac:grpSpMk id="13" creationId="{489BF06C-4327-45D4-8073-D93F4E947575}"/>
          </ac:grpSpMkLst>
        </pc:grpChg>
        <pc:grpChg chg="add">
          <ac:chgData name="René Veen, van der" userId="39a208b9-29c6-4c48-8cc3-ff52c89aecde" providerId="ADAL" clId="{F96438B8-F382-4ADB-86F5-ECB8E86D6347}" dt="2019-06-18T15:22:39.212" v="917"/>
          <ac:grpSpMkLst>
            <pc:docMk/>
            <pc:sldMk cId="3602398294" sldId="418"/>
            <ac:grpSpMk id="15" creationId="{063C057E-9855-4010-896F-63B148522D1D}"/>
          </ac:grpSpMkLst>
        </pc:grpChg>
        <pc:cxnChg chg="add mod">
          <ac:chgData name="René Veen, van der" userId="39a208b9-29c6-4c48-8cc3-ff52c89aecde" providerId="ADAL" clId="{F96438B8-F382-4ADB-86F5-ECB8E86D6347}" dt="2019-06-18T13:09:14.480" v="222" actId="164"/>
          <ac:cxnSpMkLst>
            <pc:docMk/>
            <pc:sldMk cId="3602398294" sldId="418"/>
            <ac:cxnSpMk id="11" creationId="{BEEDA485-DA9C-4EEC-9310-27BB854BB899}"/>
          </ac:cxnSpMkLst>
        </pc:cxnChg>
      </pc:sldChg>
      <pc:sldChg chg="addSp delSp modSp add">
        <pc:chgData name="René Veen, van der" userId="39a208b9-29c6-4c48-8cc3-ff52c89aecde" providerId="ADAL" clId="{F96438B8-F382-4ADB-86F5-ECB8E86D6347}" dt="2019-06-18T15:22:44.192" v="918"/>
        <pc:sldMkLst>
          <pc:docMk/>
          <pc:sldMk cId="1220834915" sldId="419"/>
        </pc:sldMkLst>
        <pc:spChg chg="add del 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2" creationId="{8FE73C6E-048C-42B9-8E41-FBDB730108F5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3" creationId="{29287680-03D5-4ABC-AB69-EA1D1A605E7D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4" creationId="{30ECD8F5-9CD1-430B-8395-DEF302BEDB6A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5" creationId="{BF18B319-C8D1-4E0C-96BE-91AECEAAC1CC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6" creationId="{47F5F887-2474-4308-853F-13D42BF1EB85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7" creationId="{568731FD-D3EA-4D79-A8C4-9FC3064E9F1B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8" creationId="{5C9370F1-E3C7-4712-B156-B88C19CE99B2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9" creationId="{5574D01B-AE49-4782-8B94-8DE726D43C1A}"/>
          </ac:spMkLst>
        </pc:spChg>
        <pc:spChg chg="mod topLvl">
          <ac:chgData name="René Veen, van der" userId="39a208b9-29c6-4c48-8cc3-ff52c89aecde" providerId="ADAL" clId="{F96438B8-F382-4ADB-86F5-ECB8E86D6347}" dt="2019-06-18T13:15:32.577" v="383" actId="165"/>
          <ac:spMkLst>
            <pc:docMk/>
            <pc:sldMk cId="1220834915" sldId="419"/>
            <ac:spMk id="10" creationId="{B322B652-EDAA-4245-8F0D-CD349763E6D0}"/>
          </ac:spMkLst>
        </pc:spChg>
        <pc:spChg chg="mod">
          <ac:chgData name="René Veen, van der" userId="39a208b9-29c6-4c48-8cc3-ff52c89aecde" providerId="ADAL" clId="{F96438B8-F382-4ADB-86F5-ECB8E86D6347}" dt="2019-06-18T13:14:43.582" v="378" actId="1036"/>
          <ac:spMkLst>
            <pc:docMk/>
            <pc:sldMk cId="1220834915" sldId="419"/>
            <ac:spMk id="14" creationId="{369C2275-8E33-4C64-84B1-67E9DE412F01}"/>
          </ac:spMkLst>
        </pc:spChg>
        <pc:spChg chg="add mod">
          <ac:chgData name="René Veen, van der" userId="39a208b9-29c6-4c48-8cc3-ff52c89aecde" providerId="ADAL" clId="{F96438B8-F382-4ADB-86F5-ECB8E86D6347}" dt="2019-06-18T13:14:54.828" v="379" actId="14100"/>
          <ac:spMkLst>
            <pc:docMk/>
            <pc:sldMk cId="1220834915" sldId="419"/>
            <ac:spMk id="15" creationId="{59B047F4-AA77-45F2-AE4D-A3F189167B3C}"/>
          </ac:spMkLst>
        </pc:spChg>
        <pc:grpChg chg="add del mod">
          <ac:chgData name="René Veen, van der" userId="39a208b9-29c6-4c48-8cc3-ff52c89aecde" providerId="ADAL" clId="{F96438B8-F382-4ADB-86F5-ECB8E86D6347}" dt="2019-06-18T13:15:33.336" v="384" actId="478"/>
          <ac:grpSpMkLst>
            <pc:docMk/>
            <pc:sldMk cId="1220834915" sldId="419"/>
            <ac:grpSpMk id="13" creationId="{489BF06C-4327-45D4-8073-D93F4E947575}"/>
          </ac:grpSpMkLst>
        </pc:grpChg>
        <pc:grpChg chg="add">
          <ac:chgData name="René Veen, van der" userId="39a208b9-29c6-4c48-8cc3-ff52c89aecde" providerId="ADAL" clId="{F96438B8-F382-4ADB-86F5-ECB8E86D6347}" dt="2019-06-18T15:22:44.192" v="918"/>
          <ac:grpSpMkLst>
            <pc:docMk/>
            <pc:sldMk cId="1220834915" sldId="419"/>
            <ac:grpSpMk id="17" creationId="{C7B7F747-D0AE-4DEA-A6C1-039B9CE08DD6}"/>
          </ac:grpSpMkLst>
        </pc:grpChg>
        <pc:cxnChg chg="mod topLvl">
          <ac:chgData name="René Veen, van der" userId="39a208b9-29c6-4c48-8cc3-ff52c89aecde" providerId="ADAL" clId="{F96438B8-F382-4ADB-86F5-ECB8E86D6347}" dt="2019-06-18T13:15:32.577" v="383" actId="165"/>
          <ac:cxnSpMkLst>
            <pc:docMk/>
            <pc:sldMk cId="1220834915" sldId="419"/>
            <ac:cxnSpMk id="11" creationId="{BEEDA485-DA9C-4EEC-9310-27BB854BB899}"/>
          </ac:cxnSpMkLst>
        </pc:cxnChg>
      </pc:sldChg>
      <pc:sldChg chg="addSp delSp modSp add">
        <pc:chgData name="René Veen, van der" userId="39a208b9-29c6-4c48-8cc3-ff52c89aecde" providerId="ADAL" clId="{F96438B8-F382-4ADB-86F5-ECB8E86D6347}" dt="2019-06-18T15:22:51.385" v="919"/>
        <pc:sldMkLst>
          <pc:docMk/>
          <pc:sldMk cId="731092550" sldId="420"/>
        </pc:sldMkLst>
        <pc:spChg chg="del">
          <ac:chgData name="René Veen, van der" userId="39a208b9-29c6-4c48-8cc3-ff52c89aecde" providerId="ADAL" clId="{F96438B8-F382-4ADB-86F5-ECB8E86D6347}" dt="2019-06-18T13:16:40.068" v="387" actId="478"/>
          <ac:spMkLst>
            <pc:docMk/>
            <pc:sldMk cId="731092550" sldId="420"/>
            <ac:spMk id="14" creationId="{369C2275-8E33-4C64-84B1-67E9DE412F01}"/>
          </ac:spMkLst>
        </pc:spChg>
        <pc:spChg chg="mod">
          <ac:chgData name="René Veen, van der" userId="39a208b9-29c6-4c48-8cc3-ff52c89aecde" providerId="ADAL" clId="{F96438B8-F382-4ADB-86F5-ECB8E86D6347}" dt="2019-06-18T13:16:46.758" v="413" actId="20577"/>
          <ac:spMkLst>
            <pc:docMk/>
            <pc:sldMk cId="731092550" sldId="420"/>
            <ac:spMk id="15" creationId="{59B047F4-AA77-45F2-AE4D-A3F189167B3C}"/>
          </ac:spMkLst>
        </pc:spChg>
        <pc:grpChg chg="add">
          <ac:chgData name="René Veen, van der" userId="39a208b9-29c6-4c48-8cc3-ff52c89aecde" providerId="ADAL" clId="{F96438B8-F382-4ADB-86F5-ECB8E86D6347}" dt="2019-06-18T15:22:51.385" v="919"/>
          <ac:grpSpMkLst>
            <pc:docMk/>
            <pc:sldMk cId="731092550" sldId="420"/>
            <ac:grpSpMk id="8" creationId="{9AD0D4B8-4D1B-4E25-A898-98DA679FE36D}"/>
          </ac:grpSpMkLst>
        </pc:grpChg>
        <pc:picChg chg="del">
          <ac:chgData name="René Veen, van der" userId="39a208b9-29c6-4c48-8cc3-ff52c89aecde" providerId="ADAL" clId="{F96438B8-F382-4ADB-86F5-ECB8E86D6347}" dt="2019-06-18T13:17:02.368" v="414"/>
          <ac:picMkLst>
            <pc:docMk/>
            <pc:sldMk cId="731092550" sldId="420"/>
            <ac:picMk id="2" creationId="{6E670D0D-887E-4748-B931-D17D56E7F7C5}"/>
          </ac:picMkLst>
        </pc:picChg>
        <pc:picChg chg="mod">
          <ac:chgData name="René Veen, van der" userId="39a208b9-29c6-4c48-8cc3-ff52c89aecde" providerId="ADAL" clId="{F96438B8-F382-4ADB-86F5-ECB8E86D6347}" dt="2019-06-18T13:18:04.953" v="419" actId="14100"/>
          <ac:picMkLst>
            <pc:docMk/>
            <pc:sldMk cId="731092550" sldId="420"/>
            <ac:picMk id="3" creationId="{9E982C5C-0B30-43D5-9111-E6F0E3B41AA6}"/>
          </ac:picMkLst>
        </pc:picChg>
        <pc:picChg chg="del">
          <ac:chgData name="René Veen, van der" userId="39a208b9-29c6-4c48-8cc3-ff52c89aecde" providerId="ADAL" clId="{F96438B8-F382-4ADB-86F5-ECB8E86D6347}" dt="2019-06-18T13:16:38.123" v="386" actId="478"/>
          <ac:picMkLst>
            <pc:docMk/>
            <pc:sldMk cId="731092550" sldId="420"/>
            <ac:picMk id="16" creationId="{F7520A18-4233-43A1-9BBE-022EAFB51384}"/>
          </ac:picMkLst>
        </pc:picChg>
      </pc:sldChg>
      <pc:sldChg chg="add">
        <pc:chgData name="René Veen, van der" userId="39a208b9-29c6-4c48-8cc3-ff52c89aecde" providerId="ADAL" clId="{F96438B8-F382-4ADB-86F5-ECB8E86D6347}" dt="2019-06-18T15:01:53.025" v="420"/>
        <pc:sldMkLst>
          <pc:docMk/>
          <pc:sldMk cId="2153349475" sldId="421"/>
        </pc:sldMkLst>
      </pc:sldChg>
      <pc:sldChg chg="add">
        <pc:chgData name="René Veen, van der" userId="39a208b9-29c6-4c48-8cc3-ff52c89aecde" providerId="ADAL" clId="{F96438B8-F382-4ADB-86F5-ECB8E86D6347}" dt="2019-06-18T15:01:53.025" v="420"/>
        <pc:sldMkLst>
          <pc:docMk/>
          <pc:sldMk cId="1319317903" sldId="422"/>
        </pc:sldMkLst>
      </pc:sldChg>
      <pc:sldChg chg="addSp modSp add modAnim">
        <pc:chgData name="René Veen, van der" userId="39a208b9-29c6-4c48-8cc3-ff52c89aecde" providerId="ADAL" clId="{F96438B8-F382-4ADB-86F5-ECB8E86D6347}" dt="2019-06-18T15:23:17.963" v="920"/>
        <pc:sldMkLst>
          <pc:docMk/>
          <pc:sldMk cId="2440680148" sldId="423"/>
        </pc:sldMkLst>
        <pc:spChg chg="add mod">
          <ac:chgData name="René Veen, van der" userId="39a208b9-29c6-4c48-8cc3-ff52c89aecde" providerId="ADAL" clId="{F96438B8-F382-4ADB-86F5-ECB8E86D6347}" dt="2019-06-18T15:15:46.519" v="634" actId="14100"/>
          <ac:spMkLst>
            <pc:docMk/>
            <pc:sldMk cId="2440680148" sldId="423"/>
            <ac:spMk id="4" creationId="{4A8BA9A2-3975-4D87-9828-1BC3CF12294C}"/>
          </ac:spMkLst>
        </pc:spChg>
        <pc:spChg chg="mod">
          <ac:chgData name="René Veen, van der" userId="39a208b9-29c6-4c48-8cc3-ff52c89aecde" providerId="ADAL" clId="{F96438B8-F382-4ADB-86F5-ECB8E86D6347}" dt="2019-06-18T15:02:21.180" v="427" actId="27636"/>
          <ac:spMkLst>
            <pc:docMk/>
            <pc:sldMk cId="2440680148" sldId="423"/>
            <ac:spMk id="12" creationId="{960E691F-3347-4825-A862-A193CBFC0C56}"/>
          </ac:spMkLst>
        </pc:spChg>
        <pc:spChg chg="mod">
          <ac:chgData name="René Veen, van der" userId="39a208b9-29c6-4c48-8cc3-ff52c89aecde" providerId="ADAL" clId="{F96438B8-F382-4ADB-86F5-ECB8E86D6347}" dt="2019-06-18T15:07:06.932" v="569" actId="207"/>
          <ac:spMkLst>
            <pc:docMk/>
            <pc:sldMk cId="2440680148" sldId="423"/>
            <ac:spMk id="14" creationId="{369C2275-8E33-4C64-84B1-67E9DE412F01}"/>
          </ac:spMkLst>
        </pc:spChg>
        <pc:grpChg chg="add">
          <ac:chgData name="René Veen, van der" userId="39a208b9-29c6-4c48-8cc3-ff52c89aecde" providerId="ADAL" clId="{F96438B8-F382-4ADB-86F5-ECB8E86D6347}" dt="2019-06-18T15:23:17.963" v="920"/>
          <ac:grpSpMkLst>
            <pc:docMk/>
            <pc:sldMk cId="2440680148" sldId="423"/>
            <ac:grpSpMk id="5" creationId="{3584ADED-B69D-4728-8AAE-BB0BA5D36971}"/>
          </ac:grpSpMkLst>
        </pc:grpChg>
      </pc:sldChg>
      <pc:sldChg chg="addSp modSp add modAnim">
        <pc:chgData name="René Veen, van der" userId="39a208b9-29c6-4c48-8cc3-ff52c89aecde" providerId="ADAL" clId="{F96438B8-F382-4ADB-86F5-ECB8E86D6347}" dt="2019-06-18T15:23:19.409" v="921"/>
        <pc:sldMkLst>
          <pc:docMk/>
          <pc:sldMk cId="3764683105" sldId="424"/>
        </pc:sldMkLst>
        <pc:spChg chg="mod">
          <ac:chgData name="René Veen, van der" userId="39a208b9-29c6-4c48-8cc3-ff52c89aecde" providerId="ADAL" clId="{F96438B8-F382-4ADB-86F5-ECB8E86D6347}" dt="2019-06-18T15:15:40.015" v="633" actId="14100"/>
          <ac:spMkLst>
            <pc:docMk/>
            <pc:sldMk cId="3764683105" sldId="424"/>
            <ac:spMk id="4" creationId="{4A8BA9A2-3975-4D87-9828-1BC3CF12294C}"/>
          </ac:spMkLst>
        </pc:spChg>
        <pc:spChg chg="add mod">
          <ac:chgData name="René Veen, van der" userId="39a208b9-29c6-4c48-8cc3-ff52c89aecde" providerId="ADAL" clId="{F96438B8-F382-4ADB-86F5-ECB8E86D6347}" dt="2019-06-18T15:15:04.063" v="629" actId="1076"/>
          <ac:spMkLst>
            <pc:docMk/>
            <pc:sldMk cId="3764683105" sldId="424"/>
            <ac:spMk id="5" creationId="{97A315D5-8111-422B-94B3-D7CF8B291DAE}"/>
          </ac:spMkLst>
        </pc:spChg>
        <pc:spChg chg="mod">
          <ac:chgData name="René Veen, van der" userId="39a208b9-29c6-4c48-8cc3-ff52c89aecde" providerId="ADAL" clId="{F96438B8-F382-4ADB-86F5-ECB8E86D6347}" dt="2019-06-18T15:13:16.692" v="609" actId="20577"/>
          <ac:spMkLst>
            <pc:docMk/>
            <pc:sldMk cId="3764683105" sldId="424"/>
            <ac:spMk id="14" creationId="{369C2275-8E33-4C64-84B1-67E9DE412F01}"/>
          </ac:spMkLst>
        </pc:spChg>
        <pc:grpChg chg="add">
          <ac:chgData name="René Veen, van der" userId="39a208b9-29c6-4c48-8cc3-ff52c89aecde" providerId="ADAL" clId="{F96438B8-F382-4ADB-86F5-ECB8E86D6347}" dt="2019-06-18T15:23:19.409" v="921"/>
          <ac:grpSpMkLst>
            <pc:docMk/>
            <pc:sldMk cId="3764683105" sldId="424"/>
            <ac:grpSpMk id="6" creationId="{80903F1E-3649-49EA-BFA1-B123FA84BD4C}"/>
          </ac:grpSpMkLst>
        </pc:grpChg>
      </pc:sldChg>
      <pc:sldChg chg="addSp modSp add">
        <pc:chgData name="René Veen, van der" userId="39a208b9-29c6-4c48-8cc3-ff52c89aecde" providerId="ADAL" clId="{F96438B8-F382-4ADB-86F5-ECB8E86D6347}" dt="2019-06-18T15:23:20.805" v="922"/>
        <pc:sldMkLst>
          <pc:docMk/>
          <pc:sldMk cId="2569376669" sldId="425"/>
        </pc:sldMkLst>
        <pc:spChg chg="mod">
          <ac:chgData name="René Veen, van der" userId="39a208b9-29c6-4c48-8cc3-ff52c89aecde" providerId="ADAL" clId="{F96438B8-F382-4ADB-86F5-ECB8E86D6347}" dt="2019-06-18T15:16:54.167" v="682" actId="20577"/>
          <ac:spMkLst>
            <pc:docMk/>
            <pc:sldMk cId="2569376669" sldId="425"/>
            <ac:spMk id="14" creationId="{369C2275-8E33-4C64-84B1-67E9DE412F01}"/>
          </ac:spMkLst>
        </pc:spChg>
        <pc:grpChg chg="add">
          <ac:chgData name="René Veen, van der" userId="39a208b9-29c6-4c48-8cc3-ff52c89aecde" providerId="ADAL" clId="{F96438B8-F382-4ADB-86F5-ECB8E86D6347}" dt="2019-06-18T15:23:20.805" v="922"/>
          <ac:grpSpMkLst>
            <pc:docMk/>
            <pc:sldMk cId="2569376669" sldId="425"/>
            <ac:grpSpMk id="6" creationId="{017412A7-FB7D-4326-9877-869B9A3DF58F}"/>
          </ac:grpSpMkLst>
        </pc:grpChg>
      </pc:sldChg>
      <pc:sldChg chg="addSp modSp add">
        <pc:chgData name="René Veen, van der" userId="39a208b9-29c6-4c48-8cc3-ff52c89aecde" providerId="ADAL" clId="{F96438B8-F382-4ADB-86F5-ECB8E86D6347}" dt="2019-06-18T15:23:21.868" v="923"/>
        <pc:sldMkLst>
          <pc:docMk/>
          <pc:sldMk cId="3451431448" sldId="426"/>
        </pc:sldMkLst>
        <pc:spChg chg="mod">
          <ac:chgData name="René Veen, van der" userId="39a208b9-29c6-4c48-8cc3-ff52c89aecde" providerId="ADAL" clId="{F96438B8-F382-4ADB-86F5-ECB8E86D6347}" dt="2019-06-18T15:18:01.465" v="693" actId="20577"/>
          <ac:spMkLst>
            <pc:docMk/>
            <pc:sldMk cId="3451431448" sldId="426"/>
            <ac:spMk id="5" creationId="{97A315D5-8111-422B-94B3-D7CF8B291DAE}"/>
          </ac:spMkLst>
        </pc:spChg>
        <pc:spChg chg="mod">
          <ac:chgData name="René Veen, van der" userId="39a208b9-29c6-4c48-8cc3-ff52c89aecde" providerId="ADAL" clId="{F96438B8-F382-4ADB-86F5-ECB8E86D6347}" dt="2019-06-18T15:17:54.339" v="686" actId="20577"/>
          <ac:spMkLst>
            <pc:docMk/>
            <pc:sldMk cId="3451431448" sldId="426"/>
            <ac:spMk id="14" creationId="{369C2275-8E33-4C64-84B1-67E9DE412F01}"/>
          </ac:spMkLst>
        </pc:spChg>
        <pc:grpChg chg="add">
          <ac:chgData name="René Veen, van der" userId="39a208b9-29c6-4c48-8cc3-ff52c89aecde" providerId="ADAL" clId="{F96438B8-F382-4ADB-86F5-ECB8E86D6347}" dt="2019-06-18T15:23:21.868" v="923"/>
          <ac:grpSpMkLst>
            <pc:docMk/>
            <pc:sldMk cId="3451431448" sldId="426"/>
            <ac:grpSpMk id="6" creationId="{81815EA7-22F6-4961-8F32-D57F6B18E160}"/>
          </ac:grpSpMkLst>
        </pc:grpChg>
      </pc:sldChg>
      <pc:sldChg chg="addSp delSp modSp add modAnim">
        <pc:chgData name="René Veen, van der" userId="39a208b9-29c6-4c48-8cc3-ff52c89aecde" providerId="ADAL" clId="{F96438B8-F382-4ADB-86F5-ECB8E86D6347}" dt="2019-06-18T15:21:46.455" v="916" actId="478"/>
        <pc:sldMkLst>
          <pc:docMk/>
          <pc:sldMk cId="2252100964" sldId="427"/>
        </pc:sldMkLst>
        <pc:spChg chg="del">
          <ac:chgData name="René Veen, van der" userId="39a208b9-29c6-4c48-8cc3-ff52c89aecde" providerId="ADAL" clId="{F96438B8-F382-4ADB-86F5-ECB8E86D6347}" dt="2019-06-18T15:18:58.222" v="695" actId="478"/>
          <ac:spMkLst>
            <pc:docMk/>
            <pc:sldMk cId="2252100964" sldId="427"/>
            <ac:spMk id="2" creationId="{00000000-0000-0000-0000-000000000000}"/>
          </ac:spMkLst>
        </pc:spChg>
        <pc:spChg chg="add">
          <ac:chgData name="René Veen, van der" userId="39a208b9-29c6-4c48-8cc3-ff52c89aecde" providerId="ADAL" clId="{F96438B8-F382-4ADB-86F5-ECB8E86D6347}" dt="2019-06-18T15:18:58.753" v="696"/>
          <ac:spMkLst>
            <pc:docMk/>
            <pc:sldMk cId="2252100964" sldId="427"/>
            <ac:spMk id="14" creationId="{7C9308EF-1768-47C7-A826-CF2E1936F06A}"/>
          </ac:spMkLst>
        </pc:spChg>
        <pc:spChg chg="mod">
          <ac:chgData name="René Veen, van der" userId="39a208b9-29c6-4c48-8cc3-ff52c89aecde" providerId="ADAL" clId="{F96438B8-F382-4ADB-86F5-ECB8E86D6347}" dt="2019-06-18T15:21:31.145" v="915" actId="6549"/>
          <ac:spMkLst>
            <pc:docMk/>
            <pc:sldMk cId="2252100964" sldId="427"/>
            <ac:spMk id="32" creationId="{00000000-0000-0000-0000-000000000000}"/>
          </ac:spMkLst>
        </pc:spChg>
        <pc:picChg chg="del">
          <ac:chgData name="René Veen, van der" userId="39a208b9-29c6-4c48-8cc3-ff52c89aecde" providerId="ADAL" clId="{F96438B8-F382-4ADB-86F5-ECB8E86D6347}" dt="2019-06-18T15:21:46.455" v="916" actId="478"/>
          <ac:picMkLst>
            <pc:docMk/>
            <pc:sldMk cId="2252100964" sldId="427"/>
            <ac:picMk id="13" creationId="{00000000-0000-0000-0000-000000000000}"/>
          </ac:picMkLst>
        </pc:picChg>
      </pc:sldChg>
      <pc:sldChg chg="addSp delSp modSp add modAnim modNotesTx">
        <pc:chgData name="René Veen, van der" userId="39a208b9-29c6-4c48-8cc3-ff52c89aecde" providerId="ADAL" clId="{F96438B8-F382-4ADB-86F5-ECB8E86D6347}" dt="2019-06-19T18:03:01.386" v="966" actId="20577"/>
        <pc:sldMkLst>
          <pc:docMk/>
          <pc:sldMk cId="3863071263" sldId="428"/>
        </pc:sldMkLst>
        <pc:spChg chg="mod">
          <ac:chgData name="René Veen, van der" userId="39a208b9-29c6-4c48-8cc3-ff52c89aecde" providerId="ADAL" clId="{F96438B8-F382-4ADB-86F5-ECB8E86D6347}" dt="2019-06-19T18:03:01.386" v="966" actId="20577"/>
          <ac:spMkLst>
            <pc:docMk/>
            <pc:sldMk cId="3863071263" sldId="428"/>
            <ac:spMk id="2" creationId="{00000000-0000-0000-0000-000000000000}"/>
          </ac:spMkLst>
        </pc:spChg>
        <pc:picChg chg="add mod ord">
          <ac:chgData name="René Veen, van der" userId="39a208b9-29c6-4c48-8cc3-ff52c89aecde" providerId="ADAL" clId="{F96438B8-F382-4ADB-86F5-ECB8E86D6347}" dt="2019-06-19T18:02:22.044" v="930" actId="167"/>
          <ac:picMkLst>
            <pc:docMk/>
            <pc:sldMk cId="3863071263" sldId="428"/>
            <ac:picMk id="3" creationId="{C1C555A3-061F-4192-AECF-61528EFE7C5E}"/>
          </ac:picMkLst>
        </pc:picChg>
        <pc:picChg chg="del">
          <ac:chgData name="René Veen, van der" userId="39a208b9-29c6-4c48-8cc3-ff52c89aecde" providerId="ADAL" clId="{F96438B8-F382-4ADB-86F5-ECB8E86D6347}" dt="2019-06-19T18:02:00.572" v="926" actId="478"/>
          <ac:picMkLst>
            <pc:docMk/>
            <pc:sldMk cId="3863071263" sldId="428"/>
            <ac:picMk id="6" creationId="{4A93203E-2916-4094-BB89-206B13E95496}"/>
          </ac:picMkLst>
        </pc:picChg>
      </pc:sldChg>
      <pc:sldChg chg="addSp delSp modSp add delAnim modAnim">
        <pc:chgData name="René Veen, van der" userId="39a208b9-29c6-4c48-8cc3-ff52c89aecde" providerId="ADAL" clId="{F96438B8-F382-4ADB-86F5-ECB8E86D6347}" dt="2019-06-22T11:47:00.062" v="1508"/>
        <pc:sldMkLst>
          <pc:docMk/>
          <pc:sldMk cId="116873549" sldId="429"/>
        </pc:sldMkLst>
        <pc:spChg chg="mod">
          <ac:chgData name="René Veen, van der" userId="39a208b9-29c6-4c48-8cc3-ff52c89aecde" providerId="ADAL" clId="{F96438B8-F382-4ADB-86F5-ECB8E86D6347}" dt="2019-06-22T11:40:44.983" v="992" actId="20577"/>
          <ac:spMkLst>
            <pc:docMk/>
            <pc:sldMk cId="116873549" sldId="429"/>
            <ac:spMk id="4" creationId="{4A8BA9A2-3975-4D87-9828-1BC3CF12294C}"/>
          </ac:spMkLst>
        </pc:spChg>
        <pc:spChg chg="del">
          <ac:chgData name="René Veen, van der" userId="39a208b9-29c6-4c48-8cc3-ff52c89aecde" providerId="ADAL" clId="{F96438B8-F382-4ADB-86F5-ECB8E86D6347}" dt="2019-06-22T11:40:07.076" v="989" actId="478"/>
          <ac:spMkLst>
            <pc:docMk/>
            <pc:sldMk cId="116873549" sldId="429"/>
            <ac:spMk id="5" creationId="{97A315D5-8111-422B-94B3-D7CF8B291DAE}"/>
          </ac:spMkLst>
        </pc:spChg>
        <pc:spChg chg="del">
          <ac:chgData name="René Veen, van der" userId="39a208b9-29c6-4c48-8cc3-ff52c89aecde" providerId="ADAL" clId="{F96438B8-F382-4ADB-86F5-ECB8E86D6347}" dt="2019-06-22T11:39:36.138" v="979" actId="478"/>
          <ac:spMkLst>
            <pc:docMk/>
            <pc:sldMk cId="116873549" sldId="429"/>
            <ac:spMk id="12" creationId="{960E691F-3347-4825-A862-A193CBFC0C56}"/>
          </ac:spMkLst>
        </pc:spChg>
        <pc:spChg chg="mod">
          <ac:chgData name="René Veen, van der" userId="39a208b9-29c6-4c48-8cc3-ff52c89aecde" providerId="ADAL" clId="{F96438B8-F382-4ADB-86F5-ECB8E86D6347}" dt="2019-06-22T11:43:15.998" v="1198" actId="1035"/>
          <ac:spMkLst>
            <pc:docMk/>
            <pc:sldMk cId="116873549" sldId="429"/>
            <ac:spMk id="14" creationId="{369C2275-8E33-4C64-84B1-67E9DE412F01}"/>
          </ac:spMkLst>
        </pc:spChg>
        <pc:spChg chg="add mod">
          <ac:chgData name="René Veen, van der" userId="39a208b9-29c6-4c48-8cc3-ff52c89aecde" providerId="ADAL" clId="{F96438B8-F382-4ADB-86F5-ECB8E86D6347}" dt="2019-06-22T11:39:47.766" v="988" actId="20577"/>
          <ac:spMkLst>
            <pc:docMk/>
            <pc:sldMk cId="116873549" sldId="429"/>
            <ac:spMk id="16" creationId="{781CCD48-55A2-4564-A090-F1D3A748CB4A}"/>
          </ac:spMkLst>
        </pc:spChg>
        <pc:spChg chg="add mod">
          <ac:chgData name="René Veen, van der" userId="39a208b9-29c6-4c48-8cc3-ff52c89aecde" providerId="ADAL" clId="{F96438B8-F382-4ADB-86F5-ECB8E86D6347}" dt="2019-06-22T11:46:02.734" v="1504" actId="1036"/>
          <ac:spMkLst>
            <pc:docMk/>
            <pc:sldMk cId="116873549" sldId="429"/>
            <ac:spMk id="17" creationId="{EE7E92B2-EE7A-4B70-8D5A-A89CEF7108D4}"/>
          </ac:spMkLst>
        </pc:spChg>
      </pc:sldChg>
      <pc:sldChg chg="addSp delSp modSp add mod delAnim modAnim">
        <pc:chgData name="René Veen, van der" userId="39a208b9-29c6-4c48-8cc3-ff52c89aecde" providerId="ADAL" clId="{F96438B8-F382-4ADB-86F5-ECB8E86D6347}" dt="2019-06-23T08:28:13.452" v="1767" actId="478"/>
        <pc:sldMkLst>
          <pc:docMk/>
          <pc:sldMk cId="951234135" sldId="430"/>
        </pc:sldMkLst>
        <pc:spChg chg="del">
          <ac:chgData name="René Veen, van der" userId="39a208b9-29c6-4c48-8cc3-ff52c89aecde" providerId="ADAL" clId="{F96438B8-F382-4ADB-86F5-ECB8E86D6347}" dt="2019-06-23T07:44:18.842" v="1589" actId="478"/>
          <ac:spMkLst>
            <pc:docMk/>
            <pc:sldMk cId="951234135" sldId="430"/>
            <ac:spMk id="4" creationId="{4A8BA9A2-3975-4D87-9828-1BC3CF12294C}"/>
          </ac:spMkLst>
        </pc:spChg>
        <pc:spChg chg="mod">
          <ac:chgData name="René Veen, van der" userId="39a208b9-29c6-4c48-8cc3-ff52c89aecde" providerId="ADAL" clId="{F96438B8-F382-4ADB-86F5-ECB8E86D6347}" dt="2019-06-23T07:43:15.620" v="1557" actId="20577"/>
          <ac:spMkLst>
            <pc:docMk/>
            <pc:sldMk cId="951234135" sldId="430"/>
            <ac:spMk id="12" creationId="{960E691F-3347-4825-A862-A193CBFC0C56}"/>
          </ac:spMkLst>
        </pc:spChg>
        <pc:spChg chg="del">
          <ac:chgData name="René Veen, van der" userId="39a208b9-29c6-4c48-8cc3-ff52c89aecde" providerId="ADAL" clId="{F96438B8-F382-4ADB-86F5-ECB8E86D6347}" dt="2019-06-23T07:43:29.509" v="1558" actId="478"/>
          <ac:spMkLst>
            <pc:docMk/>
            <pc:sldMk cId="951234135" sldId="430"/>
            <ac:spMk id="14" creationId="{369C2275-8E33-4C64-84B1-67E9DE412F01}"/>
          </ac:spMkLst>
        </pc:spChg>
        <pc:spChg chg="mod">
          <ac:chgData name="René Veen, van der" userId="39a208b9-29c6-4c48-8cc3-ff52c89aecde" providerId="ADAL" clId="{F96438B8-F382-4ADB-86F5-ECB8E86D6347}" dt="2019-06-23T07:50:15.225" v="1660" actId="1038"/>
          <ac:spMkLst>
            <pc:docMk/>
            <pc:sldMk cId="951234135" sldId="430"/>
            <ac:spMk id="24" creationId="{67739C18-699D-45E7-8897-2A92BFB79FE1}"/>
          </ac:spMkLst>
        </pc:spChg>
        <pc:spChg chg="mod">
          <ac:chgData name="René Veen, van der" userId="39a208b9-29c6-4c48-8cc3-ff52c89aecde" providerId="ADAL" clId="{F96438B8-F382-4ADB-86F5-ECB8E86D6347}" dt="2019-06-23T07:52:44.650" v="1763" actId="14100"/>
          <ac:spMkLst>
            <pc:docMk/>
            <pc:sldMk cId="951234135" sldId="430"/>
            <ac:spMk id="27" creationId="{1F4FB6D9-9C3D-41DD-8C30-C7A7281476EA}"/>
          </ac:spMkLst>
        </pc:spChg>
        <pc:spChg chg="mod">
          <ac:chgData name="René Veen, van der" userId="39a208b9-29c6-4c48-8cc3-ff52c89aecde" providerId="ADAL" clId="{F96438B8-F382-4ADB-86F5-ECB8E86D6347}" dt="2019-06-23T07:52:09.653" v="1755" actId="1035"/>
          <ac:spMkLst>
            <pc:docMk/>
            <pc:sldMk cId="951234135" sldId="430"/>
            <ac:spMk id="28" creationId="{B1E30FB3-16D0-492B-8FB0-F00417C7FFD2}"/>
          </ac:spMkLst>
        </pc:spChg>
        <pc:grpChg chg="del">
          <ac:chgData name="René Veen, van der" userId="39a208b9-29c6-4c48-8cc3-ff52c89aecde" providerId="ADAL" clId="{F96438B8-F382-4ADB-86F5-ECB8E86D6347}" dt="2019-06-23T07:42:31.466" v="1510" actId="478"/>
          <ac:grpSpMkLst>
            <pc:docMk/>
            <pc:sldMk cId="951234135" sldId="430"/>
            <ac:grpSpMk id="5" creationId="{3584ADED-B69D-4728-8AAE-BB0BA5D36971}"/>
          </ac:grpSpMkLst>
        </pc:grpChg>
        <pc:grpChg chg="add">
          <ac:chgData name="René Veen, van der" userId="39a208b9-29c6-4c48-8cc3-ff52c89aecde" providerId="ADAL" clId="{F96438B8-F382-4ADB-86F5-ECB8E86D6347}" dt="2019-06-23T07:42:32.103" v="1511"/>
          <ac:grpSpMkLst>
            <pc:docMk/>
            <pc:sldMk cId="951234135" sldId="430"/>
            <ac:grpSpMk id="15" creationId="{AC870565-2254-4570-AC20-84E7F6356F69}"/>
          </ac:grpSpMkLst>
        </pc:grpChg>
        <pc:grpChg chg="add mod">
          <ac:chgData name="René Veen, van der" userId="39a208b9-29c6-4c48-8cc3-ff52c89aecde" providerId="ADAL" clId="{F96438B8-F382-4ADB-86F5-ECB8E86D6347}" dt="2019-06-23T07:50:45.508" v="1684" actId="1036"/>
          <ac:grpSpMkLst>
            <pc:docMk/>
            <pc:sldMk cId="951234135" sldId="430"/>
            <ac:grpSpMk id="23" creationId="{B5058118-49E9-4651-8D82-19837A483D45}"/>
          </ac:grpSpMkLst>
        </pc:grpChg>
        <pc:grpChg chg="add mod">
          <ac:chgData name="René Veen, van der" userId="39a208b9-29c6-4c48-8cc3-ff52c89aecde" providerId="ADAL" clId="{F96438B8-F382-4ADB-86F5-ECB8E86D6347}" dt="2019-06-23T07:52:23.845" v="1762" actId="1036"/>
          <ac:grpSpMkLst>
            <pc:docMk/>
            <pc:sldMk cId="951234135" sldId="430"/>
            <ac:grpSpMk id="26" creationId="{9023BD09-7CA1-4D03-93A3-6DA4F8EB658D}"/>
          </ac:grpSpMkLst>
        </pc:grpChg>
        <pc:graphicFrameChg chg="add del">
          <ac:chgData name="René Veen, van der" userId="39a208b9-29c6-4c48-8cc3-ff52c89aecde" providerId="ADAL" clId="{F96438B8-F382-4ADB-86F5-ECB8E86D6347}" dt="2019-06-23T08:28:13.452" v="1767" actId="478"/>
          <ac:graphicFrameMkLst>
            <pc:docMk/>
            <pc:sldMk cId="951234135" sldId="430"/>
            <ac:graphicFrameMk id="29" creationId="{00000000-0008-0000-0000-000005000000}"/>
          </ac:graphicFrameMkLst>
        </pc:graphicFrameChg>
        <pc:picChg chg="mod">
          <ac:chgData name="René Veen, van der" userId="39a208b9-29c6-4c48-8cc3-ff52c89aecde" providerId="ADAL" clId="{F96438B8-F382-4ADB-86F5-ECB8E86D6347}" dt="2019-06-23T07:44:44.380" v="1626" actId="1037"/>
          <ac:picMkLst>
            <pc:docMk/>
            <pc:sldMk cId="951234135" sldId="430"/>
            <ac:picMk id="2" creationId="{E31D92FD-0229-4516-8A52-C6E120BF80FA}"/>
          </ac:picMkLst>
        </pc:picChg>
      </pc:sldChg>
      <pc:sldChg chg="delSp modSp add delAnim">
        <pc:chgData name="René Veen, van der" userId="39a208b9-29c6-4c48-8cc3-ff52c89aecde" providerId="ADAL" clId="{F96438B8-F382-4ADB-86F5-ECB8E86D6347}" dt="2019-06-23T08:29:14.378" v="1809" actId="1038"/>
        <pc:sldMkLst>
          <pc:docMk/>
          <pc:sldMk cId="4216815574" sldId="431"/>
        </pc:sldMkLst>
        <pc:spChg chg="mod">
          <ac:chgData name="René Veen, van der" userId="39a208b9-29c6-4c48-8cc3-ff52c89aecde" providerId="ADAL" clId="{F96438B8-F382-4ADB-86F5-ECB8E86D6347}" dt="2019-06-23T08:28:52.071" v="1778" actId="20577"/>
          <ac:spMkLst>
            <pc:docMk/>
            <pc:sldMk cId="4216815574" sldId="431"/>
            <ac:spMk id="12" creationId="{960E691F-3347-4825-A862-A193CBFC0C56}"/>
          </ac:spMkLst>
        </pc:spChg>
        <pc:grpChg chg="del">
          <ac:chgData name="René Veen, van der" userId="39a208b9-29c6-4c48-8cc3-ff52c89aecde" providerId="ADAL" clId="{F96438B8-F382-4ADB-86F5-ECB8E86D6347}" dt="2019-06-23T08:28:28.594" v="1771" actId="478"/>
          <ac:grpSpMkLst>
            <pc:docMk/>
            <pc:sldMk cId="4216815574" sldId="431"/>
            <ac:grpSpMk id="23" creationId="{B5058118-49E9-4651-8D82-19837A483D45}"/>
          </ac:grpSpMkLst>
        </pc:grpChg>
        <pc:grpChg chg="del">
          <ac:chgData name="René Veen, van der" userId="39a208b9-29c6-4c48-8cc3-ff52c89aecde" providerId="ADAL" clId="{F96438B8-F382-4ADB-86F5-ECB8E86D6347}" dt="2019-06-23T08:28:27.843" v="1770" actId="478"/>
          <ac:grpSpMkLst>
            <pc:docMk/>
            <pc:sldMk cId="4216815574" sldId="431"/>
            <ac:grpSpMk id="26" creationId="{9023BD09-7CA1-4D03-93A3-6DA4F8EB658D}"/>
          </ac:grpSpMkLst>
        </pc:grpChg>
        <pc:graphicFrameChg chg="del">
          <ac:chgData name="René Veen, van der" userId="39a208b9-29c6-4c48-8cc3-ff52c89aecde" providerId="ADAL" clId="{F96438B8-F382-4ADB-86F5-ECB8E86D6347}" dt="2019-06-23T08:28:24.953" v="1768" actId="478"/>
          <ac:graphicFrameMkLst>
            <pc:docMk/>
            <pc:sldMk cId="4216815574" sldId="431"/>
            <ac:graphicFrameMk id="29" creationId="{00000000-0008-0000-0000-000005000000}"/>
          </ac:graphicFrameMkLst>
        </pc:graphicFrameChg>
        <pc:picChg chg="del">
          <ac:chgData name="René Veen, van der" userId="39a208b9-29c6-4c48-8cc3-ff52c89aecde" providerId="ADAL" clId="{F96438B8-F382-4ADB-86F5-ECB8E86D6347}" dt="2019-06-23T08:28:26.727" v="1769" actId="478"/>
          <ac:picMkLst>
            <pc:docMk/>
            <pc:sldMk cId="4216815574" sldId="431"/>
            <ac:picMk id="2" creationId="{E31D92FD-0229-4516-8A52-C6E120BF80FA}"/>
          </ac:picMkLst>
        </pc:picChg>
        <pc:picChg chg="mod">
          <ac:chgData name="René Veen, van der" userId="39a208b9-29c6-4c48-8cc3-ff52c89aecde" providerId="ADAL" clId="{F96438B8-F382-4ADB-86F5-ECB8E86D6347}" dt="2019-06-23T08:29:14.378" v="1809" actId="1038"/>
          <ac:picMkLst>
            <pc:docMk/>
            <pc:sldMk cId="4216815574" sldId="431"/>
            <ac:picMk id="3" creationId="{CF765E0F-976A-463F-ACC1-B4F29D5F398A}"/>
          </ac:picMkLst>
        </pc:picChg>
      </pc:sldChg>
      <pc:sldChg chg="addSp delSp modSp add">
        <pc:chgData name="René Veen, van der" userId="39a208b9-29c6-4c48-8cc3-ff52c89aecde" providerId="ADAL" clId="{F96438B8-F382-4ADB-86F5-ECB8E86D6347}" dt="2019-06-23T08:46:09.201" v="1851"/>
        <pc:sldMkLst>
          <pc:docMk/>
          <pc:sldMk cId="2330516614" sldId="432"/>
        </pc:sldMkLst>
        <pc:spChg chg="add del mod">
          <ac:chgData name="René Veen, van der" userId="39a208b9-29c6-4c48-8cc3-ff52c89aecde" providerId="ADAL" clId="{F96438B8-F382-4ADB-86F5-ECB8E86D6347}" dt="2019-06-23T08:44:39.058" v="1814"/>
          <ac:spMkLst>
            <pc:docMk/>
            <pc:sldMk cId="2330516614" sldId="432"/>
            <ac:spMk id="2" creationId="{79DC6A22-7702-4A8C-86D1-5B009E51640E}"/>
          </ac:spMkLst>
        </pc:spChg>
        <pc:spChg chg="mod">
          <ac:chgData name="René Veen, van der" userId="39a208b9-29c6-4c48-8cc3-ff52c89aecde" providerId="ADAL" clId="{F96438B8-F382-4ADB-86F5-ECB8E86D6347}" dt="2019-06-23T08:46:09.201" v="1851"/>
          <ac:spMkLst>
            <pc:docMk/>
            <pc:sldMk cId="2330516614" sldId="432"/>
            <ac:spMk id="12" creationId="{960E691F-3347-4825-A862-A193CBFC0C56}"/>
          </ac:spMkLst>
        </pc:spChg>
        <pc:picChg chg="del">
          <ac:chgData name="René Veen, van der" userId="39a208b9-29c6-4c48-8cc3-ff52c89aecde" providerId="ADAL" clId="{F96438B8-F382-4ADB-86F5-ECB8E86D6347}" dt="2019-06-23T08:45:51.688" v="1848" actId="478"/>
          <ac:picMkLst>
            <pc:docMk/>
            <pc:sldMk cId="2330516614" sldId="432"/>
            <ac:picMk id="3" creationId="{CF765E0F-976A-463F-ACC1-B4F29D5F398A}"/>
          </ac:picMkLst>
        </pc:picChg>
        <pc:picChg chg="mod">
          <ac:chgData name="René Veen, van der" userId="39a208b9-29c6-4c48-8cc3-ff52c89aecde" providerId="ADAL" clId="{F96438B8-F382-4ADB-86F5-ECB8E86D6347}" dt="2019-06-23T08:45:48.497" v="1847" actId="1037"/>
          <ac:picMkLst>
            <pc:docMk/>
            <pc:sldMk cId="2330516614" sldId="432"/>
            <ac:picMk id="4" creationId="{E453A59B-72D8-4C7A-885A-18CC9F45357E}"/>
          </ac:picMkLst>
        </pc:picChg>
      </pc:sldChg>
      <pc:sldChg chg="addSp delSp modSp add delAnim modAnim modNotesTx">
        <pc:chgData name="René Veen, van der" userId="39a208b9-29c6-4c48-8cc3-ff52c89aecde" providerId="ADAL" clId="{F96438B8-F382-4ADB-86F5-ECB8E86D6347}" dt="2019-06-25T15:34:16.457" v="1970" actId="20577"/>
        <pc:sldMkLst>
          <pc:docMk/>
          <pc:sldMk cId="2531459585" sldId="433"/>
        </pc:sldMkLst>
        <pc:spChg chg="mod">
          <ac:chgData name="René Veen, van der" userId="39a208b9-29c6-4c48-8cc3-ff52c89aecde" providerId="ADAL" clId="{F96438B8-F382-4ADB-86F5-ECB8E86D6347}" dt="2019-06-25T15:34:16.457" v="1970" actId="20577"/>
          <ac:spMkLst>
            <pc:docMk/>
            <pc:sldMk cId="2531459585" sldId="433"/>
            <ac:spMk id="2" creationId="{00000000-0000-0000-0000-000000000000}"/>
          </ac:spMkLst>
        </pc:spChg>
        <pc:picChg chg="add mod ord">
          <ac:chgData name="René Veen, van der" userId="39a208b9-29c6-4c48-8cc3-ff52c89aecde" providerId="ADAL" clId="{F96438B8-F382-4ADB-86F5-ECB8E86D6347}" dt="2019-06-25T15:33:19.240" v="1939" actId="167"/>
          <ac:picMkLst>
            <pc:docMk/>
            <pc:sldMk cId="2531459585" sldId="433"/>
            <ac:picMk id="3" creationId="{7B31E08C-BD8B-4494-B0D3-2977ACD65AC6}"/>
          </ac:picMkLst>
        </pc:picChg>
        <pc:picChg chg="del">
          <ac:chgData name="René Veen, van der" userId="39a208b9-29c6-4c48-8cc3-ff52c89aecde" providerId="ADAL" clId="{F96438B8-F382-4ADB-86F5-ECB8E86D6347}" dt="2019-06-25T15:32:46.009" v="1933" actId="478"/>
          <ac:picMkLst>
            <pc:docMk/>
            <pc:sldMk cId="2531459585" sldId="433"/>
            <ac:picMk id="5" creationId="{4E1A56CE-5A3C-4A02-9163-E124ED74B88D}"/>
          </ac:picMkLst>
        </pc:picChg>
      </pc:sldChg>
      <pc:sldChg chg="addSp delSp modSp add delAnim modAnim modNotesTx">
        <pc:chgData name="René Veen, van der" userId="39a208b9-29c6-4c48-8cc3-ff52c89aecde" providerId="ADAL" clId="{F96438B8-F382-4ADB-86F5-ECB8E86D6347}" dt="2019-06-25T15:38:01.639" v="1995" actId="20577"/>
        <pc:sldMkLst>
          <pc:docMk/>
          <pc:sldMk cId="4028423491" sldId="434"/>
        </pc:sldMkLst>
        <pc:spChg chg="mod">
          <ac:chgData name="René Veen, van der" userId="39a208b9-29c6-4c48-8cc3-ff52c89aecde" providerId="ADAL" clId="{F96438B8-F382-4ADB-86F5-ECB8E86D6347}" dt="2019-06-25T15:38:01.639" v="1995" actId="20577"/>
          <ac:spMkLst>
            <pc:docMk/>
            <pc:sldMk cId="4028423491" sldId="434"/>
            <ac:spMk id="2" creationId="{00000000-0000-0000-0000-000000000000}"/>
          </ac:spMkLst>
        </pc:spChg>
        <pc:picChg chg="del">
          <ac:chgData name="René Veen, van der" userId="39a208b9-29c6-4c48-8cc3-ff52c89aecde" providerId="ADAL" clId="{F96438B8-F382-4ADB-86F5-ECB8E86D6347}" dt="2019-06-25T15:36:45.316" v="1972" actId="478"/>
          <ac:picMkLst>
            <pc:docMk/>
            <pc:sldMk cId="4028423491" sldId="434"/>
            <ac:picMk id="3" creationId="{7B31E08C-BD8B-4494-B0D3-2977ACD65AC6}"/>
          </ac:picMkLst>
        </pc:picChg>
        <pc:picChg chg="add mod ord">
          <ac:chgData name="René Veen, van der" userId="39a208b9-29c6-4c48-8cc3-ff52c89aecde" providerId="ADAL" clId="{F96438B8-F382-4ADB-86F5-ECB8E86D6347}" dt="2019-06-25T15:37:34.575" v="1983" actId="167"/>
          <ac:picMkLst>
            <pc:docMk/>
            <pc:sldMk cId="4028423491" sldId="434"/>
            <ac:picMk id="4" creationId="{68913E66-71F9-4EB2-8F0B-D84C3808FD04}"/>
          </ac:picMkLst>
        </pc:picChg>
      </pc:sldChg>
      <pc:sldChg chg="addSp delSp modSp add setBg delAnim modAnim modNotesTx">
        <pc:chgData name="René Veen, van der" userId="39a208b9-29c6-4c48-8cc3-ff52c89aecde" providerId="ADAL" clId="{F96438B8-F382-4ADB-86F5-ECB8E86D6347}" dt="2019-06-25T15:43:45.272" v="2036" actId="20577"/>
        <pc:sldMkLst>
          <pc:docMk/>
          <pc:sldMk cId="1684738003" sldId="435"/>
        </pc:sldMkLst>
        <pc:picChg chg="add mod ord">
          <ac:chgData name="René Veen, van der" userId="39a208b9-29c6-4c48-8cc3-ff52c89aecde" providerId="ADAL" clId="{F96438B8-F382-4ADB-86F5-ECB8E86D6347}" dt="2019-06-25T15:42:30.114" v="2007" actId="14100"/>
          <ac:picMkLst>
            <pc:docMk/>
            <pc:sldMk cId="1684738003" sldId="435"/>
            <ac:picMk id="3" creationId="{B9699FA7-3A23-4C74-B152-599B02ACE53D}"/>
          </ac:picMkLst>
        </pc:picChg>
        <pc:picChg chg="del">
          <ac:chgData name="René Veen, van der" userId="39a208b9-29c6-4c48-8cc3-ff52c89aecde" providerId="ADAL" clId="{F96438B8-F382-4ADB-86F5-ECB8E86D6347}" dt="2019-06-25T15:40:46.597" v="1997" actId="478"/>
          <ac:picMkLst>
            <pc:docMk/>
            <pc:sldMk cId="1684738003" sldId="435"/>
            <ac:picMk id="4" creationId="{68913E66-71F9-4EB2-8F0B-D84C3808FD04}"/>
          </ac:picMkLst>
        </pc:picChg>
      </pc:sldChg>
    </pc:docChg>
  </pc:docChgLst>
  <pc:docChgLst>
    <pc:chgData name="René Veen, van der" userId="39a208b9-29c6-4c48-8cc3-ff52c89aecde" providerId="ADAL" clId="{11694E43-8C23-442B-99D1-69FC0D67B3E3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D61C6F4-ED4E-4FAA-B5E2-156015DFC30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FBE71DB-CE33-46B5-A28F-3670C288A9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01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smarter-parts-make-collective-systems-too-stubborn-20190226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how-swarming-insects-act-like-fluids-2019071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atlas.com/live-shapeshifting-canopy-drones-stuttgart/56291/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8/5/1/17304486/slime-mold-swarm-intelligence-simon-garnier-video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61944053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3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https://www.youtube.com/watch?v=16W7c0mb-rE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171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https://www.youtube.com/watch?v=fCd6P7Ya160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60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632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21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https://www.youtube.com/watch?v=p3Uos2fzIJ0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5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6514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541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2594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15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Extra link: </a:t>
            </a:r>
            <a:r>
              <a:rPr lang="nl-NL" dirty="0">
                <a:hlinkClick r:id="rId3"/>
              </a:rPr>
              <a:t>https://www.quantamagazine.org/smarter-parts-make-collective-systems-too-stubborn-20190226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17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https://www.youtube.com/watch?v=V4f_1_r80RY</a:t>
            </a:r>
          </a:p>
          <a:p>
            <a:r>
              <a:rPr lang="nl-NL"/>
              <a:t>Extra link: </a:t>
            </a:r>
            <a:r>
              <a:rPr lang="nl-NL">
                <a:hlinkClick r:id="rId3"/>
              </a:rPr>
              <a:t>https://www.quantamagazine.org/how-swarming-insects-act-like-fluids-20190710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73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https://news.nationalgeographic.com/2017/07/california-wildfire-space-weather-satellite-video-spd</a:t>
            </a:r>
          </a:p>
          <a:p>
            <a:r>
              <a:rPr lang="nl-NL" dirty="0"/>
              <a:t>https://en.wikipedia.org/wiki/File:Prescribed_burn_in_a_Pinus_nigra_stand_in_Portugal.JPG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015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421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5832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876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4527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474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https://www.sciencedirect.com/topics/neuroscience/lateral-inhibition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777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https://www.youtube.com/watch?v=QdtYRJqNe9I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156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1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http://www.meteoearth.com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535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https://www.ted.com/talks/radhika_nagpal_what_intelligent_machines_can_learn_from_a_school_of_fish</a:t>
            </a:r>
          </a:p>
          <a:p>
            <a:r>
              <a:rPr lang="nl-NL" dirty="0"/>
              <a:t>Achtergrond link: https://makezine.com/projects/diy-swarmbots/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232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0040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https://www.youtube.com/watch?v=KlMi_1InglA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796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 evacuatie stadion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959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https://eenvandaag.avrotros.nl/binnenland/item/de-voorspelbare-mens-5-gedrag-en-politiek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2771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2267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0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http://mathworld.wolfram.com/ElementaryCellularAutomaton.html</a:t>
            </a:r>
            <a:br>
              <a:rPr lang="nl-NL" dirty="0"/>
            </a:br>
            <a:r>
              <a:rPr lang="nl-NL" dirty="0"/>
              <a:t>https://www.wolframalpha.com/input/?i=rule+225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62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https://www.youtube.com/watch?v=xP5-iIeKXE8</a:t>
            </a:r>
          </a:p>
          <a:p>
            <a:r>
              <a:rPr lang="nl-NL" dirty="0"/>
              <a:t>Alternatief: https://www.youtube.com/watch?v</a:t>
            </a:r>
            <a:r>
              <a:rPr lang="nl-NL"/>
              <a:t>=C2vgICfQawE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8331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4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https://www.ted.com/watch/ted-institute/ted-ibm/lloyd-treinish-this-weather-forecasting-model-is-actually-accurate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19920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1245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https://www.flickr.com/photos/naparazzi/2984375333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702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https://www.youtube.com/watch?v=9IfcFwseTdY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518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706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764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6487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https://www.youtube.com/watch?v=W9j4Gi0lbR4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550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https://eenvandaag.avrotros.nl/item/de-voorspelbare-mens-2-big-brother-en-criminaliteit-1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214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9058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59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https://www.scientificamerican.com/video/fire-ants-build-eiffel-tower-structures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0789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142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4443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3899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3801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645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232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048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https://www.ted.com/talks/raymond_wang_how_germs_travel_on_planes_and_how_we_can_stop_them</a:t>
            </a:r>
          </a:p>
          <a:p>
            <a:r>
              <a:rPr lang="nl-NL" dirty="0"/>
              <a:t>Nederlandse ondertiteling beschikbaar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4004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301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00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https://www.youtube.com/watch?v=sgDgYqEXN54</a:t>
            </a:r>
          </a:p>
          <a:p>
            <a:r>
              <a:rPr lang="nl-NL" dirty="0"/>
              <a:t>https://www.quantamagazine.org/the-simple-algorithm-that-ants-use-to-build-bridges-20180226/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8009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726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22 uitleg patches.nlogo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40844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https://commons.wikimedia.org/wiki/File:Blue-cylinder.png</a:t>
            </a:r>
          </a:p>
          <a:p>
            <a:r>
              <a:rPr lang="nl-NL" dirty="0"/>
              <a:t>https://commons.wikimedia.org/wiki/File:Blue-torus.png</a:t>
            </a:r>
          </a:p>
          <a:p>
            <a:r>
              <a:rPr lang="nl-NL" dirty="0"/>
              <a:t>public domain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586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https://www.youtube.com/watch?v=0H5_h-RB0T8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8597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9552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23 patches maken.nlogo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6333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23 random.nlogo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99770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052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24 turtles toevoegen.nlogo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9343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24 turtles toevoegen.nlogo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5577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30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2085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25 patches en buren.nlogo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44052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docent/H2/</a:t>
            </a:r>
            <a:r>
              <a:rPr lang="nl-NL" dirty="0" err="1"/>
              <a:t>NetLogoEXTRA</a:t>
            </a:r>
            <a:r>
              <a:rPr lang="nl-NL" dirty="0"/>
              <a:t>/</a:t>
            </a:r>
            <a:r>
              <a:rPr lang="nn-NO" dirty="0"/>
              <a:t>par 25 BIJ opg 18.nlogo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9076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230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H2opg</a:t>
            </a:r>
            <a:r>
              <a:rPr lang="nn-NO" dirty="0"/>
              <a:t>20.nlogo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35446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H2opg</a:t>
            </a:r>
            <a:r>
              <a:rPr lang="nn-NO" dirty="0"/>
              <a:t>20.nlogo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71789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8078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0521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3058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0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https://commons.wikimedia.org/wiki/File:Fire_ants_01.jpg</a:t>
            </a:r>
            <a:br>
              <a:rPr lang="nl-NL" dirty="0"/>
            </a:br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Afbeelding: Stephen </a:t>
            </a:r>
            <a:r>
              <a:rPr lang="nl-N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Ausmus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8763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1440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017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7312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95893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6277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584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917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BE71DB-CE33-46B5-A28F-3670C288A984}" type="slidenum">
              <a:rPr kumimoji="0" lang="nl-NL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nl-NL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444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Via: </a:t>
            </a:r>
            <a:r>
              <a:rPr lang="nl-NL" dirty="0">
                <a:hlinkClick r:id="rId3"/>
              </a:rPr>
              <a:t>https://newatlas.com/live-shapeshifting-canopy-drones-stuttgart/56291/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914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Via: </a:t>
            </a:r>
            <a:r>
              <a:rPr lang="nl-NL" dirty="0">
                <a:hlinkClick r:id="rId3"/>
              </a:rPr>
              <a:t>https://www.theverge.com/2018/5/1/17304486/slime-mold-swarm-intelligence-simon-garnier-video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87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https://www.youtube.com/watch?v=mA37cb10WMU</a:t>
            </a:r>
          </a:p>
          <a:p>
            <a:r>
              <a:rPr lang="nl-NL" dirty="0"/>
              <a:t>https://en.wikipedia.org/wiki/Ant_mill</a:t>
            </a:r>
          </a:p>
          <a:p>
            <a:r>
              <a:rPr lang="nl-NL" dirty="0"/>
              <a:t>https://www.mnn.com/earth-matters/animals/stories/why-do-army-ants-commit-suicide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38501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Achtergrondvideo (</a:t>
            </a:r>
            <a:r>
              <a:rPr lang="nl-NL" dirty="0" err="1"/>
              <a:t>lecture</a:t>
            </a:r>
            <a:r>
              <a:rPr lang="nl-NL" dirty="0"/>
              <a:t>): </a:t>
            </a:r>
            <a:r>
              <a:rPr lang="nl-NL" dirty="0">
                <a:hlinkClick r:id="rId3"/>
              </a:rPr>
              <a:t>https://vimeo.com/261944053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E71DB-CE33-46B5-A28F-3670C288A984}" type="slidenum">
              <a:rPr lang="nl-NL" smtClean="0"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93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393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00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148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72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36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2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90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25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426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27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71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5D38-D48D-4A40-9803-42ACED63D213}" type="datetimeFigureOut">
              <a:rPr lang="nl-NL" smtClean="0"/>
              <a:t>19-7-2019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AAFF8-C2AC-4D28-9D98-48AE4513E3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048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6W7c0mb-rE" TargetMode="Externa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265752944?app_id=122963" TargetMode="External"/><Relationship Id="rId4" Type="http://schemas.openxmlformats.org/officeDocument/2006/relationships/image" Target="../media/image77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0f7_93NIgA?feature=oembed" TargetMode="External"/><Relationship Id="rId4" Type="http://schemas.openxmlformats.org/officeDocument/2006/relationships/image" Target="../media/image78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275415501?app_id=122963" TargetMode="External"/><Relationship Id="rId4" Type="http://schemas.openxmlformats.org/officeDocument/2006/relationships/image" Target="../media/image7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Cd6P7Ya160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3Uos2fzIJ0" TargetMode="Externa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4f_1_r80RY" TargetMode="Externa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ationalgeographic.com/2017/07/california-wildfire-space-weather-satellite-video-sp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dtYRJqNe9I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eoeart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radhika_nagpal_what_intelligent_machines_can_learn_from_a_school_of_fi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lMi_1InglA" TargetMode="Externa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envandaag.avrotros.nl/binnenland/item/de-voorspelbare-mens-5-gedrag-en-politie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P5-iIeKXE8" TargetMode="Externa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watch/ted-institute/ted-ibm/lloyd-treinish-this-weather-forecasting-model-is-actually-accura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IfcFwseTdY" TargetMode="External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9j4Gi0lbR4" TargetMode="Externa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envandaag.avrotros.nl/item/de-voorspelbare-mens-2-big-brother-en-criminaliteit-1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video/fire-ants-build-eiffel-tower-structur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raymond_wang_how_germs_travel_on_planes_and_how_we_can_stop_them?utm_campaign=tedspread--a&amp;utm_medium=referral&amp;utm_source=tedcomshar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cl.northwestern.edu/netlog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gDgYqEXN54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H5_h-RB0T8" TargetMode="External"/><Relationship Id="rId4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A37cb10WMU" TargetMode="External"/><Relationship Id="rId4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vEpvXHzJLo?feature=oembed" TargetMode="External"/><Relationship Id="rId4" Type="http://schemas.openxmlformats.org/officeDocument/2006/relationships/image" Target="../media/image73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agent-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modeling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Keuzedomein R: </a:t>
            </a:r>
            <a:r>
              <a:rPr lang="nl-NL" dirty="0" err="1"/>
              <a:t>Computational</a:t>
            </a:r>
            <a:r>
              <a:rPr lang="nl-NL" dirty="0"/>
              <a:t> </a:t>
            </a:r>
            <a:r>
              <a:rPr lang="nl-NL" dirty="0" err="1"/>
              <a:t>Science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Emergence – How Stupid Things Become Smart Together">
            <a:hlinkClick r:id="" action="ppaction://media"/>
            <a:extLst>
              <a:ext uri="{FF2B5EF4-FFF2-40B4-BE49-F238E27FC236}">
                <a16:creationId xmlns:a16="http://schemas.microsoft.com/office/drawing/2014/main" id="{F3A60530-3C28-40D0-AF7C-A2A421A46A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/>
              <a:t>Emergent</a:t>
            </a:r>
            <a:r>
              <a:rPr lang="nl-NL" sz="5400" dirty="0"/>
              <a:t> gedrag</a:t>
            </a:r>
          </a:p>
        </p:txBody>
      </p:sp>
    </p:spTree>
    <p:extLst>
      <p:ext uri="{BB962C8B-B14F-4D97-AF65-F5344CB8AC3E}">
        <p14:creationId xmlns:p14="http://schemas.microsoft.com/office/powerpoint/2010/main" val="386331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ITECH M.Sc.2017 - Cyber Physical Macro Material as a UAV [re]Configurable Architectural System">
            <a:hlinkClick r:id="" action="ppaction://media"/>
            <a:extLst>
              <a:ext uri="{FF2B5EF4-FFF2-40B4-BE49-F238E27FC236}">
                <a16:creationId xmlns:a16="http://schemas.microsoft.com/office/drawing/2014/main" id="{7B31E08C-BD8B-4494-B0D3-2977ACD65A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samenwerkende drones</a:t>
            </a:r>
          </a:p>
        </p:txBody>
      </p:sp>
    </p:spTree>
    <p:extLst>
      <p:ext uri="{BB962C8B-B14F-4D97-AF65-F5344CB8AC3E}">
        <p14:creationId xmlns:p14="http://schemas.microsoft.com/office/powerpoint/2010/main" val="25314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What self-driving cars can learn from brainless slime mold">
            <a:hlinkClick r:id="" action="ppaction://media"/>
            <a:extLst>
              <a:ext uri="{FF2B5EF4-FFF2-40B4-BE49-F238E27FC236}">
                <a16:creationId xmlns:a16="http://schemas.microsoft.com/office/drawing/2014/main" id="{68913E66-71F9-4EB2-8F0B-D84C3808FD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slijmzwammen</a:t>
            </a:r>
          </a:p>
        </p:txBody>
      </p:sp>
    </p:spTree>
    <p:extLst>
      <p:ext uri="{BB962C8B-B14F-4D97-AF65-F5344CB8AC3E}">
        <p14:creationId xmlns:p14="http://schemas.microsoft.com/office/powerpoint/2010/main" val="40284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anditalks-2018-06-bongo-madness">
            <a:hlinkClick r:id="" action="ppaction://media"/>
            <a:extLst>
              <a:ext uri="{FF2B5EF4-FFF2-40B4-BE49-F238E27FC236}">
                <a16:creationId xmlns:a16="http://schemas.microsoft.com/office/drawing/2014/main" id="{B9699FA7-3A23-4C74-B152-599B02ACE5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4827" y="0"/>
            <a:ext cx="8111973" cy="6855189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slijmzwammen</a:t>
            </a:r>
          </a:p>
        </p:txBody>
      </p:sp>
    </p:spTree>
    <p:extLst>
      <p:ext uri="{BB962C8B-B14F-4D97-AF65-F5344CB8AC3E}">
        <p14:creationId xmlns:p14="http://schemas.microsoft.com/office/powerpoint/2010/main" val="16847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Experience the Team in Flight at PyeongChang 2018 | Intel">
            <a:hlinkClick r:id="" action="ppaction://media"/>
            <a:extLst>
              <a:ext uri="{FF2B5EF4-FFF2-40B4-BE49-F238E27FC236}">
                <a16:creationId xmlns:a16="http://schemas.microsoft.com/office/drawing/2014/main" id="{19410E5D-764B-467F-92B7-9577B4AD79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OS 2018 Drones</a:t>
            </a:r>
          </a:p>
        </p:txBody>
      </p:sp>
    </p:spTree>
    <p:extLst>
      <p:ext uri="{BB962C8B-B14F-4D97-AF65-F5344CB8AC3E}">
        <p14:creationId xmlns:p14="http://schemas.microsoft.com/office/powerpoint/2010/main" val="4919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Op3 Helden en Lafaards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05453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spelregels LAFAARDS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Kies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in gedachten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een klasgenoot die je (voor dit spel)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vriend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 en een andere klasgenoot die je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vijand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ziet.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Probeer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na het startsignaal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zo te gaan staan, dat jouw vriend precies tussen jou en jouw vijand in staat.</a:t>
            </a:r>
          </a:p>
        </p:txBody>
      </p:sp>
    </p:spTree>
    <p:extLst>
      <p:ext uri="{BB962C8B-B14F-4D97-AF65-F5344CB8AC3E}">
        <p14:creationId xmlns:p14="http://schemas.microsoft.com/office/powerpoint/2010/main" val="31510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Op3 Helden en Lafaards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05453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spelregels HELDEN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Kies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in gedachten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een nieuwe klasgenoot die je (voor dit spel)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vriend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 en een andere klasgenoot die je als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vijand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ziet.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Probeer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na het startsignaal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zo te gaan staan, dat jij precies tussen jouw vijand en jouw vriend in staat.</a:t>
            </a:r>
          </a:p>
        </p:txBody>
      </p:sp>
    </p:spTree>
    <p:extLst>
      <p:ext uri="{BB962C8B-B14F-4D97-AF65-F5344CB8AC3E}">
        <p14:creationId xmlns:p14="http://schemas.microsoft.com/office/powerpoint/2010/main" val="27282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media 5" title="Golden Balls - £100,000 Split Or Steal? 14/03/08">
            <a:hlinkClick r:id="" action="ppaction://media"/>
            <a:extLst>
              <a:ext uri="{FF2B5EF4-FFF2-40B4-BE49-F238E27FC236}">
                <a16:creationId xmlns:a16="http://schemas.microsoft.com/office/drawing/2014/main" id="{2BD70CE1-B85B-4DD7-8C79-2B5CE08296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B539049-AB9A-43CD-861F-0AB6655C8ABD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</p:spTree>
    <p:extLst>
      <p:ext uri="{BB962C8B-B14F-4D97-AF65-F5344CB8AC3E}">
        <p14:creationId xmlns:p14="http://schemas.microsoft.com/office/powerpoint/2010/main" val="302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895391" y="603825"/>
            <a:ext cx="6401218" cy="5650350"/>
            <a:chOff x="859603" y="-174636"/>
            <a:chExt cx="6401218" cy="5650350"/>
          </a:xfrm>
        </p:grpSpPr>
        <p:sp>
          <p:nvSpPr>
            <p:cNvPr id="5" name="Rechthoek 4"/>
            <p:cNvSpPr/>
            <p:nvPr/>
          </p:nvSpPr>
          <p:spPr>
            <a:xfrm>
              <a:off x="3323695" y="243536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3323695" y="153536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5460821" y="243536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8" name="Rechthoek 7"/>
            <p:cNvSpPr/>
            <p:nvPr/>
          </p:nvSpPr>
          <p:spPr>
            <a:xfrm>
              <a:off x="5460821" y="153536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</a:p>
          </p:txBody>
        </p:sp>
        <p:sp>
          <p:nvSpPr>
            <p:cNvPr id="9" name="Rechthoek 8"/>
            <p:cNvSpPr/>
            <p:nvPr/>
          </p:nvSpPr>
          <p:spPr>
            <a:xfrm>
              <a:off x="3323695" y="457571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3323695" y="367571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5460821" y="4575714"/>
              <a:ext cx="1800000" cy="900000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5460821" y="3675714"/>
              <a:ext cx="1800000" cy="900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</a:p>
          </p:txBody>
        </p:sp>
        <p:sp>
          <p:nvSpPr>
            <p:cNvPr id="13" name="Rechthoek 12"/>
            <p:cNvSpPr/>
            <p:nvPr/>
          </p:nvSpPr>
          <p:spPr>
            <a:xfrm>
              <a:off x="3323695" y="63536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deelt</a:t>
              </a: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5460821" y="635364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steelt</a:t>
              </a:r>
            </a:p>
          </p:txBody>
        </p:sp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01" y="-174636"/>
              <a:ext cx="499115" cy="1440000"/>
            </a:xfrm>
            <a:prstGeom prst="rect">
              <a:avLst/>
            </a:prstGeom>
          </p:spPr>
        </p:pic>
        <p:sp>
          <p:nvSpPr>
            <p:cNvPr id="16" name="Rechthoek 15"/>
            <p:cNvSpPr/>
            <p:nvPr/>
          </p:nvSpPr>
          <p:spPr>
            <a:xfrm>
              <a:off x="1507532" y="198536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deelt</a:t>
              </a:r>
            </a:p>
          </p:txBody>
        </p:sp>
        <p:sp>
          <p:nvSpPr>
            <p:cNvPr id="17" name="Rechthoek 16"/>
            <p:cNvSpPr/>
            <p:nvPr/>
          </p:nvSpPr>
          <p:spPr>
            <a:xfrm>
              <a:off x="1507532" y="4100314"/>
              <a:ext cx="18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steelt</a:t>
              </a:r>
            </a:p>
          </p:txBody>
        </p:sp>
        <p:pic>
          <p:nvPicPr>
            <p:cNvPr id="18" name="Afbeelding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156" y="2772839"/>
              <a:ext cx="594155" cy="1440000"/>
            </a:xfrm>
            <a:prstGeom prst="rect">
              <a:avLst/>
            </a:prstGeom>
          </p:spPr>
        </p:pic>
        <p:sp>
          <p:nvSpPr>
            <p:cNvPr id="19" name="Rechthoek 18"/>
            <p:cNvSpPr/>
            <p:nvPr/>
          </p:nvSpPr>
          <p:spPr>
            <a:xfrm>
              <a:off x="5233415" y="89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Alice</a:t>
              </a: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859603" y="2953939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8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 Delen of stelen</a:t>
            </a:r>
          </a:p>
        </p:txBody>
      </p:sp>
      <p:grpSp>
        <p:nvGrpSpPr>
          <p:cNvPr id="45" name="Groep 44"/>
          <p:cNvGrpSpPr/>
          <p:nvPr/>
        </p:nvGrpSpPr>
        <p:grpSpPr>
          <a:xfrm>
            <a:off x="1150222" y="464178"/>
            <a:ext cx="8221957" cy="5929644"/>
            <a:chOff x="1952840" y="0"/>
            <a:chExt cx="8221957" cy="5929644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3"/>
            <a:srcRect b="33700"/>
            <a:stretch/>
          </p:blipFill>
          <p:spPr>
            <a:xfrm>
              <a:off x="2017202" y="0"/>
              <a:ext cx="8157595" cy="4546833"/>
            </a:xfrm>
            <a:prstGeom prst="rect">
              <a:avLst/>
            </a:prstGeom>
          </p:spPr>
        </p:pic>
        <p:sp>
          <p:nvSpPr>
            <p:cNvPr id="22" name="Rechthoek 21"/>
            <p:cNvSpPr/>
            <p:nvPr/>
          </p:nvSpPr>
          <p:spPr>
            <a:xfrm rot="10800000">
              <a:off x="3462685" y="4113855"/>
              <a:ext cx="450287" cy="330903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hthoek 22"/>
            <p:cNvSpPr/>
            <p:nvPr/>
          </p:nvSpPr>
          <p:spPr>
            <a:xfrm rot="10800000">
              <a:off x="3912972" y="2968758"/>
              <a:ext cx="450000" cy="147600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 rot="10800000">
              <a:off x="4363259" y="3438353"/>
              <a:ext cx="450000" cy="10064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hoek 24"/>
            <p:cNvSpPr/>
            <p:nvPr/>
          </p:nvSpPr>
          <p:spPr>
            <a:xfrm rot="10800000">
              <a:off x="5024515" y="2819400"/>
              <a:ext cx="450287" cy="1625358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 rot="10800000">
              <a:off x="5474803" y="1860550"/>
              <a:ext cx="450000" cy="2584208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hthoek 26"/>
            <p:cNvSpPr/>
            <p:nvPr/>
          </p:nvSpPr>
          <p:spPr>
            <a:xfrm rot="10800000">
              <a:off x="5925090" y="2349500"/>
              <a:ext cx="450000" cy="20952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 rot="10800000">
              <a:off x="6586345" y="1962150"/>
              <a:ext cx="450287" cy="2482608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hthoek 28"/>
            <p:cNvSpPr/>
            <p:nvPr/>
          </p:nvSpPr>
          <p:spPr>
            <a:xfrm rot="10800000">
              <a:off x="7036633" y="2819400"/>
              <a:ext cx="450000" cy="1625358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 rot="10800000">
              <a:off x="7486920" y="2349500"/>
              <a:ext cx="450000" cy="20952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hthoek 30"/>
            <p:cNvSpPr/>
            <p:nvPr/>
          </p:nvSpPr>
          <p:spPr>
            <a:xfrm rot="10800000">
              <a:off x="8148173" y="584886"/>
              <a:ext cx="450287" cy="3859872"/>
            </a:xfrm>
            <a:prstGeom prst="rect">
              <a:avLst/>
            </a:prstGeom>
            <a:solidFill>
              <a:srgbClr val="232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 rot="10800000">
              <a:off x="8598462" y="2520778"/>
              <a:ext cx="450000" cy="1923980"/>
            </a:xfrm>
            <a:prstGeom prst="rect">
              <a:avLst/>
            </a:prstGeom>
            <a:solidFill>
              <a:srgbClr val="E61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hthoek 32"/>
            <p:cNvSpPr/>
            <p:nvPr/>
          </p:nvSpPr>
          <p:spPr>
            <a:xfrm rot="10800000">
              <a:off x="9048749" y="1622854"/>
              <a:ext cx="450000" cy="2821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hthoek 33"/>
            <p:cNvSpPr/>
            <p:nvPr/>
          </p:nvSpPr>
          <p:spPr>
            <a:xfrm rot="16200000">
              <a:off x="1330001" y="1975203"/>
              <a:ext cx="2145678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delen</a:t>
              </a:r>
            </a:p>
          </p:txBody>
        </p:sp>
        <p:sp>
          <p:nvSpPr>
            <p:cNvPr id="35" name="Rechthoek 34"/>
            <p:cNvSpPr/>
            <p:nvPr/>
          </p:nvSpPr>
          <p:spPr>
            <a:xfrm>
              <a:off x="5596534" y="4783903"/>
              <a:ext cx="1800000" cy="468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leeftijd</a:t>
              </a:r>
            </a:p>
          </p:txBody>
        </p:sp>
        <p:sp>
          <p:nvSpPr>
            <p:cNvPr id="36" name="Rechthoek 35"/>
            <p:cNvSpPr/>
            <p:nvPr/>
          </p:nvSpPr>
          <p:spPr>
            <a:xfrm>
              <a:off x="3533999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onder 30</a:t>
              </a:r>
            </a:p>
          </p:txBody>
        </p:sp>
        <p:sp>
          <p:nvSpPr>
            <p:cNvPr id="37" name="Rechthoek 36"/>
            <p:cNvSpPr/>
            <p:nvPr/>
          </p:nvSpPr>
          <p:spPr>
            <a:xfrm>
              <a:off x="509583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</a:p>
          </p:txBody>
        </p:sp>
        <p:sp>
          <p:nvSpPr>
            <p:cNvPr id="38" name="Rechthoek 37"/>
            <p:cNvSpPr/>
            <p:nvPr/>
          </p:nvSpPr>
          <p:spPr>
            <a:xfrm>
              <a:off x="665766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40-50</a:t>
              </a:r>
            </a:p>
          </p:txBody>
        </p:sp>
        <p:sp>
          <p:nvSpPr>
            <p:cNvPr id="39" name="Rechthoek 38"/>
            <p:cNvSpPr/>
            <p:nvPr/>
          </p:nvSpPr>
          <p:spPr>
            <a:xfrm>
              <a:off x="8219490" y="4631382"/>
              <a:ext cx="1207944" cy="28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boven 50</a:t>
              </a:r>
            </a:p>
          </p:txBody>
        </p:sp>
        <p:pic>
          <p:nvPicPr>
            <p:cNvPr id="40" name="Afbeelding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820" y="5184695"/>
              <a:ext cx="243396" cy="589898"/>
            </a:xfrm>
            <a:prstGeom prst="rect">
              <a:avLst/>
            </a:prstGeom>
          </p:spPr>
        </p:pic>
        <p:sp>
          <p:nvSpPr>
            <p:cNvPr id="41" name="Rechthoek 40"/>
            <p:cNvSpPr/>
            <p:nvPr/>
          </p:nvSpPr>
          <p:spPr>
            <a:xfrm>
              <a:off x="3462684" y="5029644"/>
              <a:ext cx="2118929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2328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mannen</a:t>
              </a:r>
            </a:p>
          </p:txBody>
        </p:sp>
        <p:pic>
          <p:nvPicPr>
            <p:cNvPr id="42" name="Afbeelding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176" y="5184695"/>
              <a:ext cx="204463" cy="589898"/>
            </a:xfrm>
            <a:prstGeom prst="rect">
              <a:avLst/>
            </a:prstGeom>
          </p:spPr>
        </p:pic>
        <p:sp>
          <p:nvSpPr>
            <p:cNvPr id="43" name="Rechthoek 42"/>
            <p:cNvSpPr/>
            <p:nvPr/>
          </p:nvSpPr>
          <p:spPr>
            <a:xfrm>
              <a:off x="5829000" y="5029644"/>
              <a:ext cx="2328034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rgbClr val="E614B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vrouwen</a:t>
              </a:r>
            </a:p>
          </p:txBody>
        </p:sp>
        <p:sp>
          <p:nvSpPr>
            <p:cNvPr id="44" name="Rechthoek 43"/>
            <p:cNvSpPr/>
            <p:nvPr/>
          </p:nvSpPr>
          <p:spPr>
            <a:xfrm>
              <a:off x="8120592" y="5029644"/>
              <a:ext cx="180000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beide</a:t>
              </a:r>
            </a:p>
          </p:txBody>
        </p:sp>
      </p:grpSp>
      <p:pic>
        <p:nvPicPr>
          <p:cNvPr id="4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774" y="1525548"/>
            <a:ext cx="3089590" cy="27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F471C80-B5A3-4D08-A76B-91F8C7EF6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"/>
          <a:stretch/>
        </p:blipFill>
        <p:spPr>
          <a:xfrm>
            <a:off x="1030514" y="900167"/>
            <a:ext cx="5060894" cy="4705029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Op4.11 Delen of stelen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88430" y="900175"/>
            <a:ext cx="5329318" cy="47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1.3 Tijd en iteraties</a:t>
            </a:r>
          </a:p>
        </p:txBody>
      </p:sp>
    </p:spTree>
    <p:extLst>
      <p:ext uri="{BB962C8B-B14F-4D97-AF65-F5344CB8AC3E}">
        <p14:creationId xmlns:p14="http://schemas.microsoft.com/office/powerpoint/2010/main" val="324100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1.2 Tijd en iteraties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10417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iteratie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model ontwikkelt zich in de tijd, doordat het dezelfde regels keer op keer herhaalt.</a:t>
            </a:r>
            <a:b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Eén zo’n herhaling heet een </a:t>
            </a:r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iteratie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Na elke iteratie is er een nieuwe toestand. 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4031948"/>
            <a:ext cx="5952750" cy="2826053"/>
          </a:xfrm>
          <a:prstGeom prst="rect">
            <a:avLst/>
          </a:prstGeom>
        </p:spPr>
      </p:pic>
      <p:grpSp>
        <p:nvGrpSpPr>
          <p:cNvPr id="8" name="Groe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hthoek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4939"/>
              <a:ext cx="12192000" cy="578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9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1.1 Inleiding</a:t>
            </a:r>
          </a:p>
        </p:txBody>
      </p:sp>
    </p:spTree>
    <p:extLst>
      <p:ext uri="{BB962C8B-B14F-4D97-AF65-F5344CB8AC3E}">
        <p14:creationId xmlns:p14="http://schemas.microsoft.com/office/powerpoint/2010/main" val="312958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Flight of the Starlings: Watch This Eerie but Beautiful Phenomenon | Short Film Showcase">
            <a:hlinkClick r:id="" action="ppaction://media"/>
            <a:extLst>
              <a:ext uri="{FF2B5EF4-FFF2-40B4-BE49-F238E27FC236}">
                <a16:creationId xmlns:a16="http://schemas.microsoft.com/office/drawing/2014/main" id="{B11F165F-88D8-4E93-94F5-B132406A64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Op6 Spreeuwen</a:t>
            </a:r>
          </a:p>
        </p:txBody>
      </p:sp>
    </p:spTree>
    <p:extLst>
      <p:ext uri="{BB962C8B-B14F-4D97-AF65-F5344CB8AC3E}">
        <p14:creationId xmlns:p14="http://schemas.microsoft.com/office/powerpoint/2010/main" val="11693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0/03/Prescribed_burn_in_a_Pinus_nigra_stand_in_Portugal.JPG">
            <a:hlinkClick r:id="rId3"/>
            <a:extLst>
              <a:ext uri="{FF2B5EF4-FFF2-40B4-BE49-F238E27FC236}">
                <a16:creationId xmlns:a16="http://schemas.microsoft.com/office/drawing/2014/main" id="{4E260EAD-48D9-43EA-B4F7-94468F3F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4659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Op7 Bosbrand</a:t>
            </a:r>
          </a:p>
        </p:txBody>
      </p:sp>
    </p:spTree>
    <p:extLst>
      <p:ext uri="{BB962C8B-B14F-4D97-AF65-F5344CB8AC3E}">
        <p14:creationId xmlns:p14="http://schemas.microsoft.com/office/powerpoint/2010/main" val="281793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Op8 Iteraties</a:t>
            </a:r>
          </a:p>
        </p:txBody>
      </p:sp>
      <p:pic>
        <p:nvPicPr>
          <p:cNvPr id="4" name="Afbeelding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/>
          <a:stretch/>
        </p:blipFill>
        <p:spPr bwMode="auto">
          <a:xfrm>
            <a:off x="7254242" y="-365762"/>
            <a:ext cx="5036942" cy="4380930"/>
          </a:xfrm>
          <a:prstGeom prst="rect">
            <a:avLst/>
          </a:prstGeom>
          <a:noFill/>
        </p:spPr>
      </p:pic>
      <p:pic>
        <p:nvPicPr>
          <p:cNvPr id="5" name="Afbeelding 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r="10301" b="9553"/>
          <a:stretch/>
        </p:blipFill>
        <p:spPr bwMode="auto">
          <a:xfrm>
            <a:off x="1689464" y="-365762"/>
            <a:ext cx="4450080" cy="3962402"/>
          </a:xfrm>
          <a:prstGeom prst="rect">
            <a:avLst/>
          </a:prstGeom>
          <a:noFill/>
        </p:spPr>
      </p:pic>
      <p:pic>
        <p:nvPicPr>
          <p:cNvPr id="6" name="Afbeelding 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t="14577"/>
          <a:stretch/>
        </p:blipFill>
        <p:spPr bwMode="auto">
          <a:xfrm>
            <a:off x="7315202" y="3709851"/>
            <a:ext cx="4975982" cy="3742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33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Op8 Uitwerking</a:t>
            </a:r>
          </a:p>
        </p:txBody>
      </p:sp>
      <p:sp>
        <p:nvSpPr>
          <p:cNvPr id="3" name="Rechthoek 2"/>
          <p:cNvSpPr/>
          <p:nvPr/>
        </p:nvSpPr>
        <p:spPr>
          <a:xfrm>
            <a:off x="4410084" y="838200"/>
            <a:ext cx="41084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4400" dirty="0">
                <a:latin typeface="Arial Black" panose="020B0A04020102020204" pitchFamily="34" charset="0"/>
              </a:rPr>
              <a:t>antwoord 8A</a:t>
            </a:r>
          </a:p>
        </p:txBody>
      </p:sp>
      <p:sp>
        <p:nvSpPr>
          <p:cNvPr id="5" name="Rechthoek 4"/>
          <p:cNvSpPr/>
          <p:nvPr/>
        </p:nvSpPr>
        <p:spPr>
          <a:xfrm>
            <a:off x="4410085" y="5255374"/>
            <a:ext cx="4108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4400" dirty="0">
                <a:latin typeface="Arial Black" panose="020B0A04020102020204" pitchFamily="34" charset="0"/>
              </a:rPr>
              <a:t>antwoord 8B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DFFDC1-F2D1-4B28-BC5C-9364E8213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8" b="4918"/>
          <a:stretch/>
        </p:blipFill>
        <p:spPr>
          <a:xfrm>
            <a:off x="943411" y="1527027"/>
            <a:ext cx="11041778" cy="380394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B1DCC96-D19D-4D06-ABEA-B42DBB256580}"/>
              </a:ext>
            </a:extLst>
          </p:cNvPr>
          <p:cNvSpPr/>
          <p:nvPr/>
        </p:nvSpPr>
        <p:spPr>
          <a:xfrm>
            <a:off x="1037746" y="3429000"/>
            <a:ext cx="11041778" cy="33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2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 Laterale inhibitie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1711571" y="702703"/>
            <a:ext cx="9361040" cy="5760000"/>
            <a:chOff x="1711571" y="702703"/>
            <a:chExt cx="9361040" cy="5760000"/>
          </a:xfrm>
        </p:grpSpPr>
        <p:sp>
          <p:nvSpPr>
            <p:cNvPr id="21" name="Rechthoek 20"/>
            <p:cNvSpPr/>
            <p:nvPr/>
          </p:nvSpPr>
          <p:spPr>
            <a:xfrm>
              <a:off x="1711571" y="702703"/>
              <a:ext cx="4680520" cy="57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6392091" y="702703"/>
              <a:ext cx="4680520" cy="57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Ovaal 22"/>
            <p:cNvSpPr/>
            <p:nvPr/>
          </p:nvSpPr>
          <p:spPr>
            <a:xfrm>
              <a:off x="207161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4" name="Ovaal 23"/>
            <p:cNvSpPr/>
            <p:nvPr/>
          </p:nvSpPr>
          <p:spPr>
            <a:xfrm>
              <a:off x="315173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5" name="Ovaal 24"/>
            <p:cNvSpPr/>
            <p:nvPr/>
          </p:nvSpPr>
          <p:spPr>
            <a:xfrm>
              <a:off x="423185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6" name="Ovaal 25"/>
            <p:cNvSpPr/>
            <p:nvPr/>
          </p:nvSpPr>
          <p:spPr>
            <a:xfrm>
              <a:off x="531197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27" name="Ovaal 26"/>
            <p:cNvSpPr/>
            <p:nvPr/>
          </p:nvSpPr>
          <p:spPr>
            <a:xfrm>
              <a:off x="639209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28" name="Ovaal 27"/>
            <p:cNvSpPr/>
            <p:nvPr/>
          </p:nvSpPr>
          <p:spPr>
            <a:xfrm>
              <a:off x="747221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29" name="Ovaal 28"/>
            <p:cNvSpPr/>
            <p:nvPr/>
          </p:nvSpPr>
          <p:spPr>
            <a:xfrm>
              <a:off x="855233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0" name="Ovaal 29"/>
            <p:cNvSpPr/>
            <p:nvPr/>
          </p:nvSpPr>
          <p:spPr>
            <a:xfrm>
              <a:off x="9632451" y="13507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1" name="Ovaal 30"/>
            <p:cNvSpPr/>
            <p:nvPr/>
          </p:nvSpPr>
          <p:spPr>
            <a:xfrm>
              <a:off x="207161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32" name="Ovaal 31"/>
            <p:cNvSpPr/>
            <p:nvPr/>
          </p:nvSpPr>
          <p:spPr>
            <a:xfrm>
              <a:off x="315173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  <a:endParaRPr lang="nl-NL" sz="3600" dirty="0"/>
            </a:p>
          </p:txBody>
        </p:sp>
        <p:sp>
          <p:nvSpPr>
            <p:cNvPr id="33" name="Ovaal 32"/>
            <p:cNvSpPr/>
            <p:nvPr/>
          </p:nvSpPr>
          <p:spPr>
            <a:xfrm>
              <a:off x="423185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35</a:t>
              </a:r>
            </a:p>
          </p:txBody>
        </p:sp>
        <p:sp>
          <p:nvSpPr>
            <p:cNvPr id="34" name="Ovaal 33"/>
            <p:cNvSpPr/>
            <p:nvPr/>
          </p:nvSpPr>
          <p:spPr>
            <a:xfrm>
              <a:off x="531197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35" name="Ovaal 34"/>
            <p:cNvSpPr/>
            <p:nvPr/>
          </p:nvSpPr>
          <p:spPr>
            <a:xfrm>
              <a:off x="639209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6" name="Ovaal 35"/>
            <p:cNvSpPr/>
            <p:nvPr/>
          </p:nvSpPr>
          <p:spPr>
            <a:xfrm>
              <a:off x="747221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7" name="Ovaal 36"/>
            <p:cNvSpPr/>
            <p:nvPr/>
          </p:nvSpPr>
          <p:spPr>
            <a:xfrm>
              <a:off x="855233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8" name="Ovaal 37"/>
            <p:cNvSpPr/>
            <p:nvPr/>
          </p:nvSpPr>
          <p:spPr>
            <a:xfrm>
              <a:off x="9632451" y="2473875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39" name="Ovaal 38"/>
            <p:cNvSpPr/>
            <p:nvPr/>
          </p:nvSpPr>
          <p:spPr>
            <a:xfrm>
              <a:off x="207161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0" name="Ovaal 39"/>
            <p:cNvSpPr/>
            <p:nvPr/>
          </p:nvSpPr>
          <p:spPr>
            <a:xfrm>
              <a:off x="315173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1" name="Ovaal 40"/>
            <p:cNvSpPr/>
            <p:nvPr/>
          </p:nvSpPr>
          <p:spPr>
            <a:xfrm>
              <a:off x="423185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2" name="Ovaal 41"/>
            <p:cNvSpPr/>
            <p:nvPr/>
          </p:nvSpPr>
          <p:spPr>
            <a:xfrm>
              <a:off x="531197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3" name="Ovaal 42"/>
            <p:cNvSpPr/>
            <p:nvPr/>
          </p:nvSpPr>
          <p:spPr>
            <a:xfrm>
              <a:off x="639209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4" name="Ovaal 43"/>
            <p:cNvSpPr/>
            <p:nvPr/>
          </p:nvSpPr>
          <p:spPr>
            <a:xfrm>
              <a:off x="747221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5" name="Ovaal 44"/>
            <p:cNvSpPr/>
            <p:nvPr/>
          </p:nvSpPr>
          <p:spPr>
            <a:xfrm>
              <a:off x="855233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15</a:t>
              </a:r>
            </a:p>
          </p:txBody>
        </p:sp>
        <p:sp>
          <p:nvSpPr>
            <p:cNvPr id="46" name="Ovaal 45"/>
            <p:cNvSpPr/>
            <p:nvPr/>
          </p:nvSpPr>
          <p:spPr>
            <a:xfrm>
              <a:off x="9632451" y="36120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47" name="Ovaal 46"/>
            <p:cNvSpPr/>
            <p:nvPr/>
          </p:nvSpPr>
          <p:spPr>
            <a:xfrm>
              <a:off x="207161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8" name="Ovaal 47"/>
            <p:cNvSpPr/>
            <p:nvPr/>
          </p:nvSpPr>
          <p:spPr>
            <a:xfrm>
              <a:off x="315173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49" name="Ovaal 48"/>
            <p:cNvSpPr/>
            <p:nvPr/>
          </p:nvSpPr>
          <p:spPr>
            <a:xfrm>
              <a:off x="423185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50" name="Ovaal 49"/>
            <p:cNvSpPr/>
            <p:nvPr/>
          </p:nvSpPr>
          <p:spPr>
            <a:xfrm>
              <a:off x="531197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35</a:t>
              </a:r>
            </a:p>
          </p:txBody>
        </p:sp>
        <p:sp>
          <p:nvSpPr>
            <p:cNvPr id="51" name="Ovaal 50"/>
            <p:cNvSpPr/>
            <p:nvPr/>
          </p:nvSpPr>
          <p:spPr>
            <a:xfrm>
              <a:off x="639209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2" name="Ovaal 51"/>
            <p:cNvSpPr/>
            <p:nvPr/>
          </p:nvSpPr>
          <p:spPr>
            <a:xfrm>
              <a:off x="747221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3" name="Ovaal 52"/>
            <p:cNvSpPr/>
            <p:nvPr/>
          </p:nvSpPr>
          <p:spPr>
            <a:xfrm>
              <a:off x="855233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  <p:sp>
          <p:nvSpPr>
            <p:cNvPr id="54" name="Ovaal 53"/>
            <p:cNvSpPr/>
            <p:nvPr/>
          </p:nvSpPr>
          <p:spPr>
            <a:xfrm>
              <a:off x="9632451" y="4735151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15</a:t>
              </a:r>
            </a:p>
          </p:txBody>
        </p:sp>
      </p:grpSp>
      <p:grpSp>
        <p:nvGrpSpPr>
          <p:cNvPr id="124" name="Groep 123"/>
          <p:cNvGrpSpPr/>
          <p:nvPr/>
        </p:nvGrpSpPr>
        <p:grpSpPr>
          <a:xfrm>
            <a:off x="1711571" y="702703"/>
            <a:ext cx="9361040" cy="5760000"/>
            <a:chOff x="1415480" y="1268760"/>
            <a:chExt cx="9361040" cy="5760000"/>
          </a:xfrm>
        </p:grpSpPr>
        <p:sp>
          <p:nvSpPr>
            <p:cNvPr id="90" name="Rechthoek 89"/>
            <p:cNvSpPr/>
            <p:nvPr/>
          </p:nvSpPr>
          <p:spPr>
            <a:xfrm>
              <a:off x="1415480" y="1268760"/>
              <a:ext cx="4680520" cy="57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1" name="Rechthoek 90"/>
            <p:cNvSpPr/>
            <p:nvPr/>
          </p:nvSpPr>
          <p:spPr>
            <a:xfrm>
              <a:off x="6096000" y="1268760"/>
              <a:ext cx="4680520" cy="57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" name="Ovaal 91"/>
            <p:cNvSpPr/>
            <p:nvPr/>
          </p:nvSpPr>
          <p:spPr>
            <a:xfrm>
              <a:off x="177552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3" name="Ovaal 92"/>
            <p:cNvSpPr/>
            <p:nvPr/>
          </p:nvSpPr>
          <p:spPr>
            <a:xfrm>
              <a:off x="285564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4" name="Ovaal 93"/>
            <p:cNvSpPr/>
            <p:nvPr/>
          </p:nvSpPr>
          <p:spPr>
            <a:xfrm>
              <a:off x="393576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5" name="Ovaal 94"/>
            <p:cNvSpPr/>
            <p:nvPr/>
          </p:nvSpPr>
          <p:spPr>
            <a:xfrm>
              <a:off x="501588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96" name="Ovaal 95"/>
            <p:cNvSpPr/>
            <p:nvPr/>
          </p:nvSpPr>
          <p:spPr>
            <a:xfrm>
              <a:off x="609600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7" name="Ovaal 96"/>
            <p:cNvSpPr/>
            <p:nvPr/>
          </p:nvSpPr>
          <p:spPr>
            <a:xfrm>
              <a:off x="717612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8" name="Ovaal 97"/>
            <p:cNvSpPr/>
            <p:nvPr/>
          </p:nvSpPr>
          <p:spPr>
            <a:xfrm>
              <a:off x="825624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99" name="Ovaal 98"/>
            <p:cNvSpPr/>
            <p:nvPr/>
          </p:nvSpPr>
          <p:spPr>
            <a:xfrm>
              <a:off x="9336360" y="19168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0" name="Ovaal 99"/>
            <p:cNvSpPr/>
            <p:nvPr/>
          </p:nvSpPr>
          <p:spPr>
            <a:xfrm>
              <a:off x="177552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1" name="Ovaal 100"/>
            <p:cNvSpPr/>
            <p:nvPr/>
          </p:nvSpPr>
          <p:spPr>
            <a:xfrm>
              <a:off x="285564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02" name="Ovaal 101"/>
            <p:cNvSpPr/>
            <p:nvPr/>
          </p:nvSpPr>
          <p:spPr>
            <a:xfrm>
              <a:off x="393576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35</a:t>
              </a:r>
            </a:p>
          </p:txBody>
        </p:sp>
        <p:sp>
          <p:nvSpPr>
            <p:cNvPr id="103" name="Ovaal 102"/>
            <p:cNvSpPr/>
            <p:nvPr/>
          </p:nvSpPr>
          <p:spPr>
            <a:xfrm>
              <a:off x="501588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04" name="Ovaal 103"/>
            <p:cNvSpPr/>
            <p:nvPr/>
          </p:nvSpPr>
          <p:spPr>
            <a:xfrm>
              <a:off x="609600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5" name="Ovaal 104"/>
            <p:cNvSpPr/>
            <p:nvPr/>
          </p:nvSpPr>
          <p:spPr>
            <a:xfrm>
              <a:off x="717612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6" name="Ovaal 105"/>
            <p:cNvSpPr/>
            <p:nvPr/>
          </p:nvSpPr>
          <p:spPr>
            <a:xfrm>
              <a:off x="825624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7" name="Ovaal 106"/>
            <p:cNvSpPr/>
            <p:nvPr/>
          </p:nvSpPr>
          <p:spPr>
            <a:xfrm>
              <a:off x="9336360" y="3039932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08" name="Ovaal 107"/>
            <p:cNvSpPr/>
            <p:nvPr/>
          </p:nvSpPr>
          <p:spPr>
            <a:xfrm>
              <a:off x="177552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09" name="Ovaal 108"/>
            <p:cNvSpPr/>
            <p:nvPr/>
          </p:nvSpPr>
          <p:spPr>
            <a:xfrm>
              <a:off x="285564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0" name="Ovaal 109"/>
            <p:cNvSpPr/>
            <p:nvPr/>
          </p:nvSpPr>
          <p:spPr>
            <a:xfrm>
              <a:off x="393576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1" name="Ovaal 110"/>
            <p:cNvSpPr/>
            <p:nvPr/>
          </p:nvSpPr>
          <p:spPr>
            <a:xfrm>
              <a:off x="501588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-3</a:t>
              </a:r>
            </a:p>
          </p:txBody>
        </p:sp>
        <p:sp>
          <p:nvSpPr>
            <p:cNvPr id="112" name="Ovaal 111"/>
            <p:cNvSpPr/>
            <p:nvPr/>
          </p:nvSpPr>
          <p:spPr>
            <a:xfrm>
              <a:off x="609600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3" name="Ovaal 112"/>
            <p:cNvSpPr/>
            <p:nvPr/>
          </p:nvSpPr>
          <p:spPr>
            <a:xfrm>
              <a:off x="717612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14" name="Ovaal 113"/>
            <p:cNvSpPr/>
            <p:nvPr/>
          </p:nvSpPr>
          <p:spPr>
            <a:xfrm>
              <a:off x="825624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15</a:t>
              </a:r>
            </a:p>
          </p:txBody>
        </p:sp>
        <p:sp>
          <p:nvSpPr>
            <p:cNvPr id="115" name="Ovaal 114"/>
            <p:cNvSpPr/>
            <p:nvPr/>
          </p:nvSpPr>
          <p:spPr>
            <a:xfrm>
              <a:off x="9336360" y="41781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16" name="Ovaal 115"/>
            <p:cNvSpPr/>
            <p:nvPr/>
          </p:nvSpPr>
          <p:spPr>
            <a:xfrm>
              <a:off x="177552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7" name="Ovaal 116"/>
            <p:cNvSpPr/>
            <p:nvPr/>
          </p:nvSpPr>
          <p:spPr>
            <a:xfrm>
              <a:off x="285564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8" name="Ovaal 117"/>
            <p:cNvSpPr/>
            <p:nvPr/>
          </p:nvSpPr>
          <p:spPr>
            <a:xfrm>
              <a:off x="393576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19" name="Ovaal 118"/>
            <p:cNvSpPr/>
            <p:nvPr/>
          </p:nvSpPr>
          <p:spPr>
            <a:xfrm>
              <a:off x="501588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20" name="Ovaal 119"/>
            <p:cNvSpPr/>
            <p:nvPr/>
          </p:nvSpPr>
          <p:spPr>
            <a:xfrm>
              <a:off x="609600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3600"/>
            </a:p>
          </p:txBody>
        </p:sp>
        <p:sp>
          <p:nvSpPr>
            <p:cNvPr id="121" name="Ovaal 120"/>
            <p:cNvSpPr/>
            <p:nvPr/>
          </p:nvSpPr>
          <p:spPr>
            <a:xfrm>
              <a:off x="717612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22" name="Ovaal 121"/>
            <p:cNvSpPr/>
            <p:nvPr/>
          </p:nvSpPr>
          <p:spPr>
            <a:xfrm>
              <a:off x="825624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  <p:sp>
          <p:nvSpPr>
            <p:cNvPr id="123" name="Ovaal 122"/>
            <p:cNvSpPr/>
            <p:nvPr/>
          </p:nvSpPr>
          <p:spPr>
            <a:xfrm>
              <a:off x="9336360" y="5301208"/>
              <a:ext cx="1080120" cy="1080120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 Laterale inhibitie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31" y="-165716"/>
            <a:ext cx="5976951" cy="367962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30" y="3191688"/>
            <a:ext cx="5976951" cy="36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2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Op9.21 Uitwerking</a:t>
            </a:r>
          </a:p>
        </p:txBody>
      </p:sp>
      <p:grpSp>
        <p:nvGrpSpPr>
          <p:cNvPr id="40" name="Groep 39"/>
          <p:cNvGrpSpPr/>
          <p:nvPr/>
        </p:nvGrpSpPr>
        <p:grpSpPr>
          <a:xfrm>
            <a:off x="2447109" y="-8787"/>
            <a:ext cx="7297782" cy="6884276"/>
            <a:chOff x="2830286" y="190516"/>
            <a:chExt cx="6531428" cy="6161350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0286" y="190516"/>
              <a:ext cx="6531428" cy="4018360"/>
            </a:xfrm>
            <a:prstGeom prst="rect">
              <a:avLst/>
            </a:prstGeom>
          </p:spPr>
        </p:pic>
        <p:pic>
          <p:nvPicPr>
            <p:cNvPr id="3" name="Afbeelding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0286" y="4341379"/>
              <a:ext cx="3265714" cy="2010487"/>
            </a:xfrm>
            <a:prstGeom prst="rect">
              <a:avLst/>
            </a:prstGeom>
          </p:spPr>
        </p:pic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341379"/>
              <a:ext cx="3265714" cy="2010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43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Op9.22 Animatie</a:t>
            </a:r>
          </a:p>
        </p:txBody>
      </p:sp>
      <p:pic>
        <p:nvPicPr>
          <p:cNvPr id="8" name="Picture 4" descr="http://upload.wikimedia.org/wikipedia/commons/thumb/3/34/Cornsweet_illusion_explanation.svg/2000px-Cornsweet_illusion_explanation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/>
        </p:blipFill>
        <p:spPr bwMode="auto">
          <a:xfrm>
            <a:off x="1834604" y="2564904"/>
            <a:ext cx="921702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/>
          <p:cNvSpPr/>
          <p:nvPr/>
        </p:nvSpPr>
        <p:spPr>
          <a:xfrm>
            <a:off x="5974556" y="2564904"/>
            <a:ext cx="936104" cy="1728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4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>
            <a:hlinkClick r:id="" action="ppaction://media"/>
            <a:extLst>
              <a:ext uri="{FF2B5EF4-FFF2-40B4-BE49-F238E27FC236}">
                <a16:creationId xmlns:a16="http://schemas.microsoft.com/office/drawing/2014/main" id="{07CBBDE5-309E-45E9-BE1E-63DBAC4FAB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Op10 Spinnenwebben</a:t>
            </a:r>
          </a:p>
        </p:txBody>
      </p:sp>
    </p:spTree>
    <p:extLst>
      <p:ext uri="{BB962C8B-B14F-4D97-AF65-F5344CB8AC3E}">
        <p14:creationId xmlns:p14="http://schemas.microsoft.com/office/powerpoint/2010/main" val="9706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1.4 Het doel van modelleren</a:t>
            </a:r>
          </a:p>
        </p:txBody>
      </p:sp>
    </p:spTree>
    <p:extLst>
      <p:ext uri="{BB962C8B-B14F-4D97-AF65-F5344CB8AC3E}">
        <p14:creationId xmlns:p14="http://schemas.microsoft.com/office/powerpoint/2010/main" val="230711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3"/>
            <a:extLst>
              <a:ext uri="{FF2B5EF4-FFF2-40B4-BE49-F238E27FC236}">
                <a16:creationId xmlns:a16="http://schemas.microsoft.com/office/drawing/2014/main" id="{CF17D659-377C-44B2-B5CA-DFAED08F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C71B9B1-8B4D-4242-9AE5-1E242FE842B1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weermodel</a:t>
            </a:r>
          </a:p>
        </p:txBody>
      </p:sp>
    </p:spTree>
    <p:extLst>
      <p:ext uri="{BB962C8B-B14F-4D97-AF65-F5344CB8AC3E}">
        <p14:creationId xmlns:p14="http://schemas.microsoft.com/office/powerpoint/2010/main" val="2497738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Leren van een school vissen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1.4 Doel van modellen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1104177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Het doel van modelleren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beschrijven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uitleggen en verklaren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onderwijs / educatie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Experimenteren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discussiëren en voorspellen</a:t>
            </a:r>
            <a:endParaRPr lang="nl-NL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Zenit Arena Simulation of Evacuation">
            <a:hlinkClick r:id="" action="ppaction://media"/>
            <a:extLst>
              <a:ext uri="{FF2B5EF4-FFF2-40B4-BE49-F238E27FC236}">
                <a16:creationId xmlns:a16="http://schemas.microsoft.com/office/drawing/2014/main" id="{E102C0BD-E163-4225-8A37-F9EA9B52D9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Op11 Mensenstroom</a:t>
            </a:r>
          </a:p>
        </p:txBody>
      </p:sp>
    </p:spTree>
    <p:extLst>
      <p:ext uri="{BB962C8B-B14F-4D97-AF65-F5344CB8AC3E}">
        <p14:creationId xmlns:p14="http://schemas.microsoft.com/office/powerpoint/2010/main" val="33927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Op11 Mensenstroom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FD730E-BBCA-4C3A-9CCA-89D985DB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00062"/>
            <a:ext cx="71628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Op12 Kiezen I</a:t>
            </a:r>
          </a:p>
        </p:txBody>
      </p:sp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A3268FB9-DCB3-4A53-A23C-75EDBBD5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64" y="239485"/>
            <a:ext cx="9006272" cy="63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Op13 Kiezen II</a:t>
            </a:r>
          </a:p>
        </p:txBody>
      </p:sp>
      <p:pic>
        <p:nvPicPr>
          <p:cNvPr id="7" name="Afbeelding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r="5109" b="4544"/>
          <a:stretch/>
        </p:blipFill>
        <p:spPr bwMode="auto">
          <a:xfrm>
            <a:off x="1399612" y="800100"/>
            <a:ext cx="9392776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049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r="5109" b="4544"/>
          <a:stretch/>
        </p:blipFill>
        <p:spPr bwMode="auto">
          <a:xfrm>
            <a:off x="1399612" y="800100"/>
            <a:ext cx="9392776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Op13 Uitwerking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12" y="873741"/>
            <a:ext cx="9392400" cy="5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87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Op14 Cellulaire automaten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68" y="1056374"/>
            <a:ext cx="9144000" cy="63765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36" y="1946318"/>
            <a:ext cx="7586663" cy="4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media 5" title="Life in life">
            <a:hlinkClick r:id="" action="ppaction://media"/>
            <a:extLst>
              <a:ext uri="{FF2B5EF4-FFF2-40B4-BE49-F238E27FC236}">
                <a16:creationId xmlns:a16="http://schemas.microsoft.com/office/drawing/2014/main" id="{4A93203E-2916-4094-BB89-206B13E954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Op15 Game of Life</a:t>
            </a:r>
          </a:p>
        </p:txBody>
      </p:sp>
    </p:spTree>
    <p:extLst>
      <p:ext uri="{BB962C8B-B14F-4D97-AF65-F5344CB8AC3E}">
        <p14:creationId xmlns:p14="http://schemas.microsoft.com/office/powerpoint/2010/main" val="15949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1.5 Onderzoek doen</a:t>
            </a:r>
          </a:p>
        </p:txBody>
      </p:sp>
    </p:spTree>
    <p:extLst>
      <p:ext uri="{BB962C8B-B14F-4D97-AF65-F5344CB8AC3E}">
        <p14:creationId xmlns:p14="http://schemas.microsoft.com/office/powerpoint/2010/main" val="24915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Nauwkeurig weermodel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28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1.5 Onderzoek doen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67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E421CFE-0040-4FCC-A7EB-6995B2911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7400"/>
            <a:ext cx="12192000" cy="9144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166069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mexican wave 2013 HD">
            <a:hlinkClick r:id="" action="ppaction://media"/>
            <a:extLst>
              <a:ext uri="{FF2B5EF4-FFF2-40B4-BE49-F238E27FC236}">
                <a16:creationId xmlns:a16="http://schemas.microsoft.com/office/drawing/2014/main" id="{7A29F001-3189-4DAA-94AC-B928351030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6801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vak 20"/>
          <p:cNvSpPr txBox="1"/>
          <p:nvPr/>
        </p:nvSpPr>
        <p:spPr>
          <a:xfrm>
            <a:off x="1150222" y="0"/>
            <a:ext cx="1104177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stadionwave of </a:t>
            </a:r>
            <a:r>
              <a:rPr lang="nl-NL" sz="4400" i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Mexican</a:t>
            </a:r>
            <a:r>
              <a:rPr lang="nl-NL" sz="4400" i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wave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Fundamenteel onderzoek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snel plant een wave zich voort?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Snelheid is ± 12 m∙s</a:t>
            </a:r>
            <a:r>
              <a:rPr lang="nl-NL" sz="4400" baseline="300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150222" y="0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Welk fenomeen gaan we onderzoeken?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is het doel van ons onderzoek?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Formuleer een onderzoeksvraag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Stel een hypothese op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ep 12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4" name="Ovaal 13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0" name="Draaiende pijl 19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1 definiëren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30960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1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/>
          <p:cNvSpPr txBox="1"/>
          <p:nvPr/>
        </p:nvSpPr>
        <p:spPr>
          <a:xfrm>
            <a:off x="1150222" y="0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zijn de agents in dit model?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Welke eigenschappen hebben ze?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Hoe reageren ze op hun omgeving?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Wat is een logische iteratie?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2 conceptualiseren</a:t>
            </a:r>
            <a:endParaRPr lang="nl-NL" sz="5400" dirty="0"/>
          </a:p>
        </p:txBody>
      </p:sp>
      <p:sp>
        <p:nvSpPr>
          <p:cNvPr id="21" name="Tekstvak 20"/>
          <p:cNvSpPr txBox="1"/>
          <p:nvPr/>
        </p:nvSpPr>
        <p:spPr>
          <a:xfrm>
            <a:off x="1150222" y="0"/>
            <a:ext cx="11041778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toeschouwers / individuele mensen</a:t>
            </a:r>
            <a:endParaRPr lang="nl-NL" sz="4400" i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reactiesnelheid, bewegingssnelheid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 kopiëren gedrag van buur-agents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nl-NL" sz="4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 tijdstapje waarin een nieuwe beslissing kan worden genomen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nl-NL" sz="4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ep 12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4" name="Ovaal 13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0" name="Draaiende pijl 19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9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6BF5B8-89A9-4745-9C2E-C2C2A9B3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566608"/>
            <a:ext cx="10306050" cy="12858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1475DF-6282-4B2B-A740-8A4549C96191}"/>
              </a:ext>
            </a:extLst>
          </p:cNvPr>
          <p:cNvSpPr txBox="1"/>
          <p:nvPr/>
        </p:nvSpPr>
        <p:spPr>
          <a:xfrm>
            <a:off x="942975" y="2916210"/>
            <a:ext cx="4762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Agent </a:t>
            </a:r>
            <a:r>
              <a:rPr lang="nl-NL" b="1" dirty="0"/>
              <a:t>TOESCHOUWER</a:t>
            </a:r>
            <a:br>
              <a:rPr lang="nl-NL" b="1" dirty="0"/>
            </a:br>
            <a:br>
              <a:rPr lang="nl-NL" dirty="0"/>
            </a:br>
            <a:r>
              <a:rPr lang="nl-NL" dirty="0"/>
              <a:t>eigenschappen:</a:t>
            </a:r>
            <a:br>
              <a:rPr lang="nl-NL" dirty="0"/>
            </a:br>
            <a:r>
              <a:rPr lang="nl-NL" dirty="0"/>
              <a:t>reactietijd (vast)</a:t>
            </a:r>
            <a:br>
              <a:rPr lang="nl-NL" dirty="0"/>
            </a:br>
            <a:r>
              <a:rPr lang="nl-NL" dirty="0" err="1"/>
              <a:t>aantalStoelen</a:t>
            </a:r>
            <a:r>
              <a:rPr lang="nl-NL" dirty="0"/>
              <a:t> (random met beperkt bereik)</a:t>
            </a:r>
          </a:p>
          <a:p>
            <a:r>
              <a:rPr lang="nl-NL" dirty="0" err="1"/>
              <a:t>waveStap</a:t>
            </a:r>
            <a:r>
              <a:rPr lang="nl-NL" dirty="0"/>
              <a:t> (in negen stapjes doorloop je de wave)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0A1DF69E-F010-4B09-A174-730E86764C57}"/>
              </a:ext>
            </a:extLst>
          </p:cNvPr>
          <p:cNvGrpSpPr/>
          <p:nvPr/>
        </p:nvGrpSpPr>
        <p:grpSpPr>
          <a:xfrm>
            <a:off x="5960377" y="2786035"/>
            <a:ext cx="1988191" cy="1536446"/>
            <a:chOff x="5960377" y="2558301"/>
            <a:chExt cx="1988191" cy="1536446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00ABC916-6F73-4E8B-A666-B8325C25BD37}"/>
                </a:ext>
              </a:extLst>
            </p:cNvPr>
            <p:cNvSpPr/>
            <p:nvPr/>
          </p:nvSpPr>
          <p:spPr>
            <a:xfrm>
              <a:off x="5960377" y="3088068"/>
              <a:ext cx="1988191" cy="1006679"/>
            </a:xfrm>
            <a:prstGeom prst="roundRect">
              <a:avLst/>
            </a:prstGeom>
            <a:solidFill>
              <a:srgbClr val="81BAD8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reactietijd = 0,2 s</a:t>
              </a:r>
              <a:br>
                <a:rPr lang="nl-NL" dirty="0"/>
              </a:br>
              <a:r>
                <a:rPr lang="nl-NL" dirty="0" err="1"/>
                <a:t>aantalStoelen</a:t>
              </a:r>
              <a:r>
                <a:rPr lang="nl-NL" dirty="0"/>
                <a:t> = 3</a:t>
              </a:r>
            </a:p>
            <a:p>
              <a:pPr algn="ctr"/>
              <a:r>
                <a:rPr lang="nl-NL" dirty="0" err="1"/>
                <a:t>waveStap</a:t>
              </a:r>
              <a:r>
                <a:rPr lang="nl-NL" dirty="0"/>
                <a:t> = 3</a:t>
              </a:r>
            </a:p>
          </p:txBody>
        </p:sp>
        <p:sp>
          <p:nvSpPr>
            <p:cNvPr id="9" name="Pijl: omlaag 8">
              <a:extLst>
                <a:ext uri="{FF2B5EF4-FFF2-40B4-BE49-F238E27FC236}">
                  <a16:creationId xmlns:a16="http://schemas.microsoft.com/office/drawing/2014/main" id="{AC04AFEE-5B0F-41E3-91B9-72F246CA3528}"/>
                </a:ext>
              </a:extLst>
            </p:cNvPr>
            <p:cNvSpPr/>
            <p:nvPr/>
          </p:nvSpPr>
          <p:spPr>
            <a:xfrm rot="10800000">
              <a:off x="7206141" y="2558301"/>
              <a:ext cx="411061" cy="504367"/>
            </a:xfrm>
            <a:prstGeom prst="downArrow">
              <a:avLst/>
            </a:prstGeom>
            <a:solidFill>
              <a:srgbClr val="81BAD8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4B253500-4F0B-45A3-A51E-99158477EF07}"/>
              </a:ext>
            </a:extLst>
          </p:cNvPr>
          <p:cNvGrpSpPr/>
          <p:nvPr/>
        </p:nvGrpSpPr>
        <p:grpSpPr>
          <a:xfrm>
            <a:off x="8628377" y="2786035"/>
            <a:ext cx="1988191" cy="1536446"/>
            <a:chOff x="6417577" y="2558301"/>
            <a:chExt cx="1988191" cy="1536446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05D2B7BF-E09F-466E-86BB-0E7B5F79E0A3}"/>
                </a:ext>
              </a:extLst>
            </p:cNvPr>
            <p:cNvSpPr/>
            <p:nvPr/>
          </p:nvSpPr>
          <p:spPr>
            <a:xfrm>
              <a:off x="6417577" y="3088068"/>
              <a:ext cx="1988191" cy="1006679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reactietijd = 0,2 s</a:t>
              </a:r>
              <a:br>
                <a:rPr lang="nl-NL" dirty="0">
                  <a:solidFill>
                    <a:schemeClr val="tx1"/>
                  </a:solidFill>
                </a:rPr>
              </a:br>
              <a:r>
                <a:rPr lang="nl-NL" dirty="0" err="1">
                  <a:solidFill>
                    <a:schemeClr val="tx1"/>
                  </a:solidFill>
                </a:rPr>
                <a:t>aantalStoelen</a:t>
              </a:r>
              <a:r>
                <a:rPr lang="nl-NL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waveStap</a:t>
              </a:r>
              <a:r>
                <a:rPr lang="nl-NL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2" name="Pijl: omlaag 11">
              <a:extLst>
                <a:ext uri="{FF2B5EF4-FFF2-40B4-BE49-F238E27FC236}">
                  <a16:creationId xmlns:a16="http://schemas.microsoft.com/office/drawing/2014/main" id="{37E97C86-DBD5-4607-A5DE-A4EB330F709A}"/>
                </a:ext>
              </a:extLst>
            </p:cNvPr>
            <p:cNvSpPr/>
            <p:nvPr/>
          </p:nvSpPr>
          <p:spPr>
            <a:xfrm rot="10800000">
              <a:off x="6748941" y="2558301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45827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How many pple does it take to start a mexican wave ?">
            <a:hlinkClick r:id="" action="ppaction://media"/>
            <a:extLst>
              <a:ext uri="{FF2B5EF4-FFF2-40B4-BE49-F238E27FC236}">
                <a16:creationId xmlns:a16="http://schemas.microsoft.com/office/drawing/2014/main" id="{53C93788-BF61-4E6F-9CDA-9FF6081935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Hoe maak je een wave?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407331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Op18 Agressie</a:t>
            </a:r>
          </a:p>
        </p:txBody>
      </p:sp>
      <p:pic>
        <p:nvPicPr>
          <p:cNvPr id="5" name="Afbeelding 4">
            <a:hlinkClick r:id="rId3"/>
            <a:extLst>
              <a:ext uri="{FF2B5EF4-FFF2-40B4-BE49-F238E27FC236}">
                <a16:creationId xmlns:a16="http://schemas.microsoft.com/office/drawing/2014/main" id="{4CB869A4-1D00-4656-9A87-5ADE134A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86" y="220453"/>
            <a:ext cx="9173028" cy="64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1.6 De volledige modelleercyclus</a:t>
            </a:r>
          </a:p>
        </p:txBody>
      </p:sp>
    </p:spTree>
    <p:extLst>
      <p:ext uri="{BB962C8B-B14F-4D97-AF65-F5344CB8AC3E}">
        <p14:creationId xmlns:p14="http://schemas.microsoft.com/office/powerpoint/2010/main" val="2655670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1.6 Modelleercyclus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3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Op2 Vuurmieren</a:t>
            </a:r>
          </a:p>
        </p:txBody>
      </p:sp>
      <p:pic>
        <p:nvPicPr>
          <p:cNvPr id="8" name="Afbeelding 7">
            <a:hlinkClick r:id="rId3"/>
            <a:extLst>
              <a:ext uri="{FF2B5EF4-FFF2-40B4-BE49-F238E27FC236}">
                <a16:creationId xmlns:a16="http://schemas.microsoft.com/office/drawing/2014/main" id="{F50826B3-7695-4D8A-A2FA-35BDF7A93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09" y="1633572"/>
            <a:ext cx="10040982" cy="3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31" y="4676617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0" name="Afgeronde rechthoek 29"/>
          <p:cNvSpPr/>
          <p:nvPr/>
        </p:nvSpPr>
        <p:spPr>
          <a:xfrm>
            <a:off x="1150222" y="1320800"/>
            <a:ext cx="6658464" cy="2520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/>
              <a:t>conceptueel model</a:t>
            </a:r>
          </a:p>
        </p:txBody>
      </p:sp>
      <p:sp>
        <p:nvSpPr>
          <p:cNvPr id="31" name="Afgeronde rechthoek 30"/>
          <p:cNvSpPr/>
          <p:nvPr/>
        </p:nvSpPr>
        <p:spPr>
          <a:xfrm>
            <a:off x="1150222" y="4174283"/>
            <a:ext cx="6658464" cy="252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800" dirty="0"/>
              <a:t>formeel model</a:t>
            </a:r>
          </a:p>
        </p:txBody>
      </p:sp>
      <p:sp>
        <p:nvSpPr>
          <p:cNvPr id="4" name="PIJL-OMLAAG 3"/>
          <p:cNvSpPr/>
          <p:nvPr/>
        </p:nvSpPr>
        <p:spPr>
          <a:xfrm>
            <a:off x="3702939" y="3201405"/>
            <a:ext cx="1553029" cy="18482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286" y="1594236"/>
            <a:ext cx="1998800" cy="1973128"/>
          </a:xfrm>
          <a:prstGeom prst="rect">
            <a:avLst/>
          </a:prstGeom>
        </p:spPr>
      </p:pic>
      <p:sp>
        <p:nvSpPr>
          <p:cNvPr id="32" name="Tekstvak 31"/>
          <p:cNvSpPr txBox="1"/>
          <p:nvPr/>
        </p:nvSpPr>
        <p:spPr>
          <a:xfrm>
            <a:off x="1150222" y="0"/>
            <a:ext cx="10545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systeemontwikkeling</a:t>
            </a:r>
          </a:p>
        </p:txBody>
      </p:sp>
    </p:spTree>
    <p:extLst>
      <p:ext uri="{BB962C8B-B14F-4D97-AF65-F5344CB8AC3E}">
        <p14:creationId xmlns:p14="http://schemas.microsoft.com/office/powerpoint/2010/main" val="31112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Mexican</a:t>
            </a:r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 wave</a:t>
            </a:r>
            <a:endParaRPr lang="nl-NL" sz="5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6BF5B8-89A9-4745-9C2E-C2C2A9B3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566608"/>
            <a:ext cx="10306050" cy="12858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1475DF-6282-4B2B-A740-8A4549C96191}"/>
              </a:ext>
            </a:extLst>
          </p:cNvPr>
          <p:cNvSpPr txBox="1"/>
          <p:nvPr/>
        </p:nvSpPr>
        <p:spPr>
          <a:xfrm>
            <a:off x="942975" y="2916210"/>
            <a:ext cx="4762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Agent </a:t>
            </a:r>
            <a:r>
              <a:rPr lang="nl-NL" b="1" dirty="0"/>
              <a:t>TOESCHOUWER</a:t>
            </a:r>
            <a:br>
              <a:rPr lang="nl-NL" b="1" dirty="0"/>
            </a:br>
            <a:br>
              <a:rPr lang="nl-NL" dirty="0"/>
            </a:br>
            <a:r>
              <a:rPr lang="nl-NL" dirty="0"/>
              <a:t>eigenschappen:</a:t>
            </a:r>
            <a:br>
              <a:rPr lang="nl-NL" dirty="0"/>
            </a:br>
            <a:r>
              <a:rPr lang="nl-NL" dirty="0"/>
              <a:t>reactietijd (vast)</a:t>
            </a:r>
            <a:br>
              <a:rPr lang="nl-NL" dirty="0"/>
            </a:br>
            <a:r>
              <a:rPr lang="nl-NL" dirty="0" err="1"/>
              <a:t>aantalStoelen</a:t>
            </a:r>
            <a:r>
              <a:rPr lang="nl-NL" dirty="0"/>
              <a:t> (random met beperkt bereik)</a:t>
            </a:r>
          </a:p>
          <a:p>
            <a:r>
              <a:rPr lang="nl-NL" dirty="0" err="1"/>
              <a:t>waveStap</a:t>
            </a:r>
            <a:r>
              <a:rPr lang="nl-NL" dirty="0"/>
              <a:t> (in negen stapjes doorloop je de wave)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0A1DF69E-F010-4B09-A174-730E86764C57}"/>
              </a:ext>
            </a:extLst>
          </p:cNvPr>
          <p:cNvGrpSpPr/>
          <p:nvPr/>
        </p:nvGrpSpPr>
        <p:grpSpPr>
          <a:xfrm>
            <a:off x="5960377" y="2786035"/>
            <a:ext cx="1988191" cy="1536446"/>
            <a:chOff x="5960377" y="2558301"/>
            <a:chExt cx="1988191" cy="1536446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00ABC916-6F73-4E8B-A666-B8325C25BD37}"/>
                </a:ext>
              </a:extLst>
            </p:cNvPr>
            <p:cNvSpPr/>
            <p:nvPr/>
          </p:nvSpPr>
          <p:spPr>
            <a:xfrm>
              <a:off x="5960377" y="3088068"/>
              <a:ext cx="1988191" cy="1006679"/>
            </a:xfrm>
            <a:prstGeom prst="roundRect">
              <a:avLst/>
            </a:prstGeom>
            <a:solidFill>
              <a:srgbClr val="81BAD8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reactietijd = 0,2 s</a:t>
              </a:r>
              <a:br>
                <a:rPr lang="nl-NL" dirty="0"/>
              </a:br>
              <a:r>
                <a:rPr lang="nl-NL" dirty="0" err="1"/>
                <a:t>aantalStoelen</a:t>
              </a:r>
              <a:r>
                <a:rPr lang="nl-NL" dirty="0"/>
                <a:t> = 3</a:t>
              </a:r>
            </a:p>
            <a:p>
              <a:pPr algn="ctr"/>
              <a:r>
                <a:rPr lang="nl-NL" dirty="0" err="1"/>
                <a:t>waveStap</a:t>
              </a:r>
              <a:r>
                <a:rPr lang="nl-NL" dirty="0"/>
                <a:t> = 3</a:t>
              </a:r>
            </a:p>
          </p:txBody>
        </p:sp>
        <p:sp>
          <p:nvSpPr>
            <p:cNvPr id="9" name="Pijl: omlaag 8">
              <a:extLst>
                <a:ext uri="{FF2B5EF4-FFF2-40B4-BE49-F238E27FC236}">
                  <a16:creationId xmlns:a16="http://schemas.microsoft.com/office/drawing/2014/main" id="{AC04AFEE-5B0F-41E3-91B9-72F246CA3528}"/>
                </a:ext>
              </a:extLst>
            </p:cNvPr>
            <p:cNvSpPr/>
            <p:nvPr/>
          </p:nvSpPr>
          <p:spPr>
            <a:xfrm rot="10800000">
              <a:off x="7206141" y="2558301"/>
              <a:ext cx="411061" cy="504367"/>
            </a:xfrm>
            <a:prstGeom prst="downArrow">
              <a:avLst/>
            </a:prstGeom>
            <a:solidFill>
              <a:srgbClr val="81BAD8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4B253500-4F0B-45A3-A51E-99158477EF07}"/>
              </a:ext>
            </a:extLst>
          </p:cNvPr>
          <p:cNvGrpSpPr/>
          <p:nvPr/>
        </p:nvGrpSpPr>
        <p:grpSpPr>
          <a:xfrm>
            <a:off x="8628377" y="2786035"/>
            <a:ext cx="1988191" cy="1536446"/>
            <a:chOff x="6417577" y="2558301"/>
            <a:chExt cx="1988191" cy="1536446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05D2B7BF-E09F-466E-86BB-0E7B5F79E0A3}"/>
                </a:ext>
              </a:extLst>
            </p:cNvPr>
            <p:cNvSpPr/>
            <p:nvPr/>
          </p:nvSpPr>
          <p:spPr>
            <a:xfrm>
              <a:off x="6417577" y="3088068"/>
              <a:ext cx="1988191" cy="1006679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reactietijd = 0,2 s</a:t>
              </a:r>
              <a:br>
                <a:rPr lang="nl-NL" dirty="0">
                  <a:solidFill>
                    <a:schemeClr val="tx1"/>
                  </a:solidFill>
                </a:rPr>
              </a:br>
              <a:r>
                <a:rPr lang="nl-NL" dirty="0" err="1">
                  <a:solidFill>
                    <a:schemeClr val="tx1"/>
                  </a:solidFill>
                </a:rPr>
                <a:t>aantalStoelen</a:t>
              </a:r>
              <a:r>
                <a:rPr lang="nl-NL" dirty="0">
                  <a:solidFill>
                    <a:schemeClr val="tx1"/>
                  </a:solidFill>
                </a:rPr>
                <a:t> = 1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waveStap</a:t>
              </a:r>
              <a:r>
                <a:rPr lang="nl-NL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2" name="Pijl: omlaag 11">
              <a:extLst>
                <a:ext uri="{FF2B5EF4-FFF2-40B4-BE49-F238E27FC236}">
                  <a16:creationId xmlns:a16="http://schemas.microsoft.com/office/drawing/2014/main" id="{37E97C86-DBD5-4607-A5DE-A4EB330F709A}"/>
                </a:ext>
              </a:extLst>
            </p:cNvPr>
            <p:cNvSpPr/>
            <p:nvPr/>
          </p:nvSpPr>
          <p:spPr>
            <a:xfrm rot="10800000">
              <a:off x="6748941" y="2558301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Afgeronde rechthoek 29">
            <a:extLst>
              <a:ext uri="{FF2B5EF4-FFF2-40B4-BE49-F238E27FC236}">
                <a16:creationId xmlns:a16="http://schemas.microsoft.com/office/drawing/2014/main" id="{9FD87324-AD60-49CC-AD90-E89003A5C9C9}"/>
              </a:ext>
            </a:extLst>
          </p:cNvPr>
          <p:cNvSpPr/>
          <p:nvPr/>
        </p:nvSpPr>
        <p:spPr>
          <a:xfrm>
            <a:off x="1879623" y="4940362"/>
            <a:ext cx="2880000" cy="1080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conceptueel model</a:t>
            </a:r>
          </a:p>
        </p:txBody>
      </p:sp>
      <p:sp>
        <p:nvSpPr>
          <p:cNvPr id="14" name="Afgeronde rechthoek 30">
            <a:extLst>
              <a:ext uri="{FF2B5EF4-FFF2-40B4-BE49-F238E27FC236}">
                <a16:creationId xmlns:a16="http://schemas.microsoft.com/office/drawing/2014/main" id="{49D26CB1-7A4C-4567-ADE0-3C3E2A17B16F}"/>
              </a:ext>
            </a:extLst>
          </p:cNvPr>
          <p:cNvSpPr/>
          <p:nvPr/>
        </p:nvSpPr>
        <p:spPr>
          <a:xfrm>
            <a:off x="6848473" y="4940362"/>
            <a:ext cx="288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formeel model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1637D6F-E446-4A17-B345-AE1302574F04}"/>
              </a:ext>
            </a:extLst>
          </p:cNvPr>
          <p:cNvSpPr txBox="1"/>
          <p:nvPr/>
        </p:nvSpPr>
        <p:spPr>
          <a:xfrm>
            <a:off x="2161742" y="6020362"/>
            <a:ext cx="231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>
                <a:solidFill>
                  <a:srgbClr val="62A336"/>
                </a:solidFill>
              </a:rPr>
              <a:t>algemene beschrijving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47E9615-543B-4517-9D35-C134B9C872CF}"/>
              </a:ext>
            </a:extLst>
          </p:cNvPr>
          <p:cNvSpPr txBox="1"/>
          <p:nvPr/>
        </p:nvSpPr>
        <p:spPr>
          <a:xfrm>
            <a:off x="6854719" y="6020362"/>
            <a:ext cx="286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>
                <a:solidFill>
                  <a:srgbClr val="E76D19"/>
                </a:solidFill>
              </a:rPr>
              <a:t>concrete waarden / getallen</a:t>
            </a:r>
          </a:p>
        </p:txBody>
      </p:sp>
      <p:sp>
        <p:nvSpPr>
          <p:cNvPr id="16" name="PIJL-OMLAAG 3">
            <a:extLst>
              <a:ext uri="{FF2B5EF4-FFF2-40B4-BE49-F238E27FC236}">
                <a16:creationId xmlns:a16="http://schemas.microsoft.com/office/drawing/2014/main" id="{5086F285-B33F-4E21-A9FE-07A95F55EAB6}"/>
              </a:ext>
            </a:extLst>
          </p:cNvPr>
          <p:cNvSpPr/>
          <p:nvPr/>
        </p:nvSpPr>
        <p:spPr>
          <a:xfrm rot="16200000">
            <a:off x="5260925" y="4556226"/>
            <a:ext cx="1080000" cy="18482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24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verificatie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Klopt het formele model met het conceptuele model dat we hebben gemaakt?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Werkt het model volgens jouw plan?</a:t>
            </a:r>
          </a:p>
        </p:txBody>
      </p:sp>
      <p:pic>
        <p:nvPicPr>
          <p:cNvPr id="17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1" y="4817431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00" y="4588533"/>
            <a:ext cx="1998800" cy="1973128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Kloppen de uitkomsten van het formele model met wat je weet over de echte wereld?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Zijn de resultaten realistisch?</a:t>
            </a:r>
          </a:p>
        </p:txBody>
      </p:sp>
    </p:spTree>
    <p:extLst>
      <p:ext uri="{BB962C8B-B14F-4D97-AF65-F5344CB8AC3E}">
        <p14:creationId xmlns:p14="http://schemas.microsoft.com/office/powerpoint/2010/main" val="732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4 experimenteren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0" name="Tekstvak 29"/>
          <p:cNvSpPr txBox="1"/>
          <p:nvPr/>
        </p:nvSpPr>
        <p:spPr>
          <a:xfrm>
            <a:off x="1150222" y="0"/>
            <a:ext cx="105453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Onderzoek doen met een model dat de verificatie en validatie heeft doorstaan.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1" y="4817431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5 analyseren</a:t>
            </a:r>
            <a:endParaRPr lang="nl-NL" sz="5400" dirty="0"/>
          </a:p>
        </p:txBody>
      </p:sp>
      <p:sp>
        <p:nvSpPr>
          <p:cNvPr id="30" name="Tekstvak 29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interpretatie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Betekenis geven aan de modelresultaten. 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Het vertalen van de formele uitkomsten naar de conclusies in de echte wereld en deze koppelen aan de onderzoeksvraag.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3" name="Ovaal 1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Ovaal 1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Ovaal 1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Draaiende pijl 1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pic>
        <p:nvPicPr>
          <p:cNvPr id="20" name="Afbeelding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00" y="4588533"/>
            <a:ext cx="1998800" cy="19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1.6 Modelleercyclus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76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/>
          <p:cNvSpPr txBox="1">
            <a:spLocks/>
          </p:cNvSpPr>
          <p:nvPr/>
        </p:nvSpPr>
        <p:spPr>
          <a:xfrm>
            <a:off x="0" y="6330724"/>
            <a:ext cx="12192000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TED </a:t>
            </a:r>
            <a:r>
              <a:rPr lang="nl-NL" dirty="0"/>
              <a:t>17-jarige jongen modelleert luchtstromen in vliegtuigen</a:t>
            </a:r>
          </a:p>
        </p:txBody>
      </p:sp>
      <p:pic>
        <p:nvPicPr>
          <p:cNvPr id="1026" name="Picture 2" descr="https://pi.tedcdn.com/r/pl.tedcdn.com/social/ted-logo-fb.png?v=wAff13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304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12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2.1 Inleiding</a:t>
            </a:r>
          </a:p>
        </p:txBody>
      </p:sp>
    </p:spTree>
    <p:extLst>
      <p:ext uri="{BB962C8B-B14F-4D97-AF65-F5344CB8AC3E}">
        <p14:creationId xmlns:p14="http://schemas.microsoft.com/office/powerpoint/2010/main" val="2144769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2.1 Inleiding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199817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Zelf aan de slag met </a:t>
            </a:r>
            <a:r>
              <a:rPr lang="nl-NL" sz="4400" dirty="0" err="1">
                <a:latin typeface="Arial Black" panose="020B0A04020102020204" pitchFamily="34" charset="0"/>
              </a:rPr>
              <a:t>NetLogo</a:t>
            </a:r>
            <a:endParaRPr lang="nl-NL" sz="4400" dirty="0">
              <a:latin typeface="Arial Black" panose="020B0A040201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Om thuis aan de slag te kunnen met de opdrachten, surf je naar: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https://ccl.northwestern.edu/netlogo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om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NetLogo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te downloaden (Windows).</a:t>
            </a:r>
          </a:p>
          <a:p>
            <a:r>
              <a:rPr lang="nl-NL" sz="4400" b="1" dirty="0">
                <a:latin typeface="Arial Black" panose="020B0A04020102020204" pitchFamily="34" charset="0"/>
                <a:cs typeface="Arial" panose="020B0604020202020204" pitchFamily="34" charset="0"/>
              </a:rPr>
              <a:t>Alternatief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nl-NL" sz="4400" dirty="0" err="1">
                <a:latin typeface="Arial" panose="020B0604020202020204" pitchFamily="34" charset="0"/>
                <a:cs typeface="Arial" panose="020B0604020202020204" pitchFamily="34" charset="0"/>
              </a:rPr>
              <a:t>NetLogo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Web kun je de bestanden van het hoofdstuk zelf uploaden &amp; aanpassen.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5F830B3-85F2-4361-B7CF-5A180ACA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5619750"/>
            <a:ext cx="41529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3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>
            <a:hlinkClick r:id="" action="ppaction://media"/>
            <a:extLst>
              <a:ext uri="{FF2B5EF4-FFF2-40B4-BE49-F238E27FC236}">
                <a16:creationId xmlns:a16="http://schemas.microsoft.com/office/drawing/2014/main" id="{4E1A56CE-5A3C-4A02-9163-E124ED74B8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Op2 Vuurmieren</a:t>
            </a:r>
          </a:p>
        </p:txBody>
      </p:sp>
    </p:spTree>
    <p:extLst>
      <p:ext uri="{BB962C8B-B14F-4D97-AF65-F5344CB8AC3E}">
        <p14:creationId xmlns:p14="http://schemas.microsoft.com/office/powerpoint/2010/main" val="409634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2.2 Een wereld met patches</a:t>
            </a:r>
          </a:p>
        </p:txBody>
      </p:sp>
    </p:spTree>
    <p:extLst>
      <p:ext uri="{BB962C8B-B14F-4D97-AF65-F5344CB8AC3E}">
        <p14:creationId xmlns:p14="http://schemas.microsoft.com/office/powerpoint/2010/main" val="137576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Patches en coördinaten 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29D7FC4-2BD0-4E3A-A864-D740D24E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2" y="1160693"/>
            <a:ext cx="9891556" cy="205163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2.2 Patches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55F5628-D287-4607-89BC-6F7216887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519" y="2582942"/>
            <a:ext cx="4914133" cy="4063129"/>
          </a:xfrm>
          <a:prstGeom prst="rect">
            <a:avLst/>
          </a:prstGeom>
          <a:ln w="12700">
            <a:solidFill>
              <a:srgbClr val="345DA9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F000A1E-4D32-45B6-B674-6E4E5AD3A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458" y="1542964"/>
            <a:ext cx="3724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</a:rPr>
              <a:t>world</a:t>
            </a:r>
            <a:r>
              <a:rPr lang="nl-NL" sz="4400" dirty="0">
                <a:latin typeface="Arial Black" panose="020B0A04020102020204" pitchFamily="34" charset="0"/>
              </a:rPr>
              <a:t> </a:t>
            </a:r>
            <a:r>
              <a:rPr lang="nl-NL" sz="4400" dirty="0" err="1">
                <a:latin typeface="Arial Black" panose="020B0A04020102020204" pitchFamily="34" charset="0"/>
              </a:rPr>
              <a:t>wrap</a:t>
            </a:r>
            <a:r>
              <a:rPr lang="nl-NL" sz="4400" dirty="0">
                <a:latin typeface="Arial Black" panose="020B0A04020102020204" pitchFamily="34" charset="0"/>
              </a:rPr>
              <a:t> / </a:t>
            </a:r>
            <a:r>
              <a:rPr lang="nl-NL" sz="4400" dirty="0" err="1">
                <a:latin typeface="Arial Black" panose="020B0A04020102020204" pitchFamily="34" charset="0"/>
              </a:rPr>
              <a:t>wraparound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2.2 Patches</a:t>
            </a: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B896444A-9D34-4304-9E32-6BCD8F4E00C5}"/>
              </a:ext>
            </a:extLst>
          </p:cNvPr>
          <p:cNvGrpSpPr/>
          <p:nvPr/>
        </p:nvGrpSpPr>
        <p:grpSpPr>
          <a:xfrm>
            <a:off x="0" y="0"/>
            <a:ext cx="6858000" cy="6858000"/>
            <a:chOff x="0" y="0"/>
            <a:chExt cx="6858000" cy="685800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0F31B595-96CC-4562-91C6-4DA2DB66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F18D07B5-87AA-4E4B-9045-DD5AC6D4DB3B}"/>
                </a:ext>
              </a:extLst>
            </p:cNvPr>
            <p:cNvSpPr txBox="1"/>
            <p:nvPr/>
          </p:nvSpPr>
          <p:spPr>
            <a:xfrm>
              <a:off x="2332385" y="5989589"/>
              <a:ext cx="21932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cilinder</a:t>
              </a: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F747BD7E-8364-4399-81D1-93A71D807F5D}"/>
              </a:ext>
            </a:extLst>
          </p:cNvPr>
          <p:cNvGrpSpPr/>
          <p:nvPr/>
        </p:nvGrpSpPr>
        <p:grpSpPr>
          <a:xfrm>
            <a:off x="4495800" y="571500"/>
            <a:ext cx="7620000" cy="6187529"/>
            <a:chOff x="4495800" y="571500"/>
            <a:chExt cx="7620000" cy="6187529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57E5AE88-0FE7-4816-9944-8C975F17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571500"/>
              <a:ext cx="7620000" cy="5715000"/>
            </a:xfrm>
            <a:prstGeom prst="rect">
              <a:avLst/>
            </a:prstGeom>
          </p:spPr>
        </p:pic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23B0E53A-26F5-4E46-B2B1-7A5351ECFA18}"/>
                </a:ext>
              </a:extLst>
            </p:cNvPr>
            <p:cNvSpPr txBox="1"/>
            <p:nvPr/>
          </p:nvSpPr>
          <p:spPr>
            <a:xfrm>
              <a:off x="7508147" y="5989588"/>
              <a:ext cx="1595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torus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8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</a:rPr>
              <a:t>world</a:t>
            </a:r>
            <a:r>
              <a:rPr lang="nl-NL" sz="4400" dirty="0">
                <a:latin typeface="Arial Black" panose="020B0A04020102020204" pitchFamily="34" charset="0"/>
              </a:rPr>
              <a:t> </a:t>
            </a:r>
            <a:r>
              <a:rPr lang="nl-NL" sz="4400" dirty="0" err="1">
                <a:latin typeface="Arial Black" panose="020B0A04020102020204" pitchFamily="34" charset="0"/>
              </a:rPr>
              <a:t>wrap</a:t>
            </a:r>
            <a:r>
              <a:rPr lang="nl-NL" sz="4400" dirty="0">
                <a:latin typeface="Arial Black" panose="020B0A04020102020204" pitchFamily="34" charset="0"/>
              </a:rPr>
              <a:t> / </a:t>
            </a:r>
            <a:r>
              <a:rPr lang="nl-NL" sz="4400" dirty="0" err="1">
                <a:latin typeface="Arial Black" panose="020B0A04020102020204" pitchFamily="34" charset="0"/>
              </a:rPr>
              <a:t>wraparound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2.2 Patches</a:t>
            </a:r>
          </a:p>
        </p:txBody>
      </p:sp>
      <p:pic>
        <p:nvPicPr>
          <p:cNvPr id="5" name="Onlinemedia 4" title="Gluing a Torus">
            <a:hlinkClick r:id="" action="ppaction://media"/>
            <a:extLst>
              <a:ext uri="{FF2B5EF4-FFF2-40B4-BE49-F238E27FC236}">
                <a16:creationId xmlns:a16="http://schemas.microsoft.com/office/drawing/2014/main" id="{B5192A3E-BACB-4227-A23E-2B49379125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338" y="1265549"/>
            <a:ext cx="9703324" cy="54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2.3 Patches maken en aanpassen</a:t>
            </a:r>
          </a:p>
        </p:txBody>
      </p:sp>
    </p:spTree>
    <p:extLst>
      <p:ext uri="{BB962C8B-B14F-4D97-AF65-F5344CB8AC3E}">
        <p14:creationId xmlns:p14="http://schemas.microsoft.com/office/powerpoint/2010/main" val="244754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9E2272AF-F978-4712-865A-1FF117E5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2" y="1169075"/>
            <a:ext cx="9891556" cy="335245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Patches bevragen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2.3 Patches maken</a:t>
            </a:r>
          </a:p>
        </p:txBody>
      </p:sp>
      <p:sp>
        <p:nvSpPr>
          <p:cNvPr id="10" name="Tekstvak 2">
            <a:extLst>
              <a:ext uri="{FF2B5EF4-FFF2-40B4-BE49-F238E27FC236}">
                <a16:creationId xmlns:a16="http://schemas.microsoft.com/office/drawing/2014/main" id="{D29F169A-3A18-4F18-909F-9DA95B4C9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55070"/>
            <a:ext cx="4680000" cy="3539430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to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setup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clear-all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patches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[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pcolor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35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]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patch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[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pcolor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white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]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patches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with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[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pxcor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&lt; -2] [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pcolor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115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]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5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1A69A80-DBA9-43E4-A45E-C3C5E8C8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2" y="1183052"/>
            <a:ext cx="9891556" cy="336211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random-functie in </a:t>
            </a:r>
            <a:r>
              <a:rPr lang="nl-NL" sz="4400" dirty="0" err="1">
                <a:latin typeface="Arial Black" panose="020B0A04020102020204" pitchFamily="34" charset="0"/>
              </a:rPr>
              <a:t>NetLogo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2.3 random</a:t>
            </a:r>
          </a:p>
        </p:txBody>
      </p:sp>
      <p:sp>
        <p:nvSpPr>
          <p:cNvPr id="10" name="Tekstvak 2">
            <a:extLst>
              <a:ext uri="{FF2B5EF4-FFF2-40B4-BE49-F238E27FC236}">
                <a16:creationId xmlns:a16="http://schemas.microsoft.com/office/drawing/2014/main" id="{D29F169A-3A18-4F18-909F-9DA95B4C9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01270"/>
            <a:ext cx="4680000" cy="1323439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patch random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7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random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[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pcolor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orange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]</a:t>
            </a: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FF5124C-3C02-459F-BC2A-C42F75A64D9E}"/>
              </a:ext>
            </a:extLst>
          </p:cNvPr>
          <p:cNvSpPr/>
          <p:nvPr/>
        </p:nvSpPr>
        <p:spPr>
          <a:xfrm>
            <a:off x="1150222" y="4601270"/>
            <a:ext cx="468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rgbClr val="345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Welke patches hadden met de code hiernaast oranje kunnen worden?</a:t>
            </a:r>
            <a:endParaRPr lang="nl-NL" sz="2800" dirty="0">
              <a:solidFill>
                <a:srgbClr val="345DA9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28B2653-1DCE-4A84-99E5-F4EAB3F7FF88}"/>
              </a:ext>
            </a:extLst>
          </p:cNvPr>
          <p:cNvSpPr/>
          <p:nvPr/>
        </p:nvSpPr>
        <p:spPr>
          <a:xfrm>
            <a:off x="5765800" y="1885950"/>
            <a:ext cx="4578350" cy="1320800"/>
          </a:xfrm>
          <a:prstGeom prst="rect">
            <a:avLst/>
          </a:prstGeom>
          <a:solidFill>
            <a:srgbClr val="E76D1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42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2.4 Bewegende </a:t>
            </a:r>
            <a:r>
              <a:rPr lang="nl-NL" dirty="0" err="1"/>
              <a:t>agents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1242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Turtles</a:t>
            </a:r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 toevoegen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2.4 Bewegende </a:t>
            </a:r>
            <a:r>
              <a:rPr lang="nl-NL" sz="5400" dirty="0" err="1"/>
              <a:t>agents</a:t>
            </a:r>
            <a:endParaRPr lang="nl-NL" sz="54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A1BA52-E23F-4C42-9808-97A0B4F3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36" y="1169075"/>
            <a:ext cx="8289342" cy="5006273"/>
          </a:xfrm>
          <a:prstGeom prst="rect">
            <a:avLst/>
          </a:prstGeom>
        </p:spPr>
      </p:pic>
      <p:sp>
        <p:nvSpPr>
          <p:cNvPr id="7" name="Tekstvak 2">
            <a:extLst>
              <a:ext uri="{FF2B5EF4-FFF2-40B4-BE49-F238E27FC236}">
                <a16:creationId xmlns:a16="http://schemas.microsoft.com/office/drawing/2014/main" id="{A46259A0-F30F-4D23-92E1-0C17C5D00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222" y="2845304"/>
            <a:ext cx="4680000" cy="3293209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to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setup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create-turtles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setxy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random-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xcor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random-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ycor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b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 </a:t>
            </a:r>
            <a:r>
              <a:rPr lang="nl-NL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go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turtles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fd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tick</a:t>
            </a:r>
            <a:endParaRPr lang="nl-NL" sz="1600" dirty="0"/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24C5207A-2090-445F-A517-D1B3C2C2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678" y="1169075"/>
            <a:ext cx="8257100" cy="500627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shape</a:t>
            </a:r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 en label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2.4 Bewegende </a:t>
            </a:r>
            <a:r>
              <a:rPr lang="nl-NL" sz="5400" dirty="0" err="1"/>
              <a:t>agents</a:t>
            </a:r>
            <a:endParaRPr lang="nl-NL" sz="5400" dirty="0"/>
          </a:p>
        </p:txBody>
      </p:sp>
      <p:sp>
        <p:nvSpPr>
          <p:cNvPr id="7" name="Tekstvak 2">
            <a:extLst>
              <a:ext uri="{FF2B5EF4-FFF2-40B4-BE49-F238E27FC236}">
                <a16:creationId xmlns:a16="http://schemas.microsoft.com/office/drawing/2014/main" id="{A46259A0-F30F-4D23-92E1-0C17C5D00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222" y="1182760"/>
            <a:ext cx="4680000" cy="5509200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nl-NL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turtles-own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snelheid</a:t>
            </a:r>
          </a:p>
          <a:p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nl-NL" sz="1600" dirty="0"/>
          </a:p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to</a:t>
            </a:r>
            <a:r>
              <a:rPr lang="nl-NL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setup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create-turtles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</a:rPr>
              <a:t>2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setxy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random-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xcor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random-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ycor</a:t>
            </a: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shape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"car”</a:t>
            </a:r>
          </a:p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label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snelheid</a:t>
            </a:r>
            <a:b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endParaRPr lang="nl-NL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go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</a:rPr>
              <a:t>turtles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snelheid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</a:rPr>
              <a:t>random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</a:rPr>
              <a:t>3</a:t>
            </a:r>
          </a:p>
          <a:p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fd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snelheid</a:t>
            </a: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  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label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snelheid</a:t>
            </a:r>
            <a:endParaRPr lang="nl-NL" sz="1600" dirty="0"/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tick</a:t>
            </a:r>
            <a:endParaRPr lang="nl-NL" sz="1600" dirty="0"/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end</a:t>
            </a:r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0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C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Hoofdstuk 1: modellen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1.2 Groepsgedrag</a:t>
            </a:r>
          </a:p>
        </p:txBody>
      </p:sp>
    </p:spTree>
    <p:extLst>
      <p:ext uri="{BB962C8B-B14F-4D97-AF65-F5344CB8AC3E}">
        <p14:creationId xmlns:p14="http://schemas.microsoft.com/office/powerpoint/2010/main" val="81433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2.5 </a:t>
            </a:r>
            <a:r>
              <a:rPr lang="nl-NL" dirty="0" err="1"/>
              <a:t>Agents</a:t>
            </a:r>
            <a:r>
              <a:rPr lang="nl-NL" dirty="0"/>
              <a:t> die reageren op hun omgeving</a:t>
            </a:r>
          </a:p>
        </p:txBody>
      </p:sp>
    </p:spTree>
    <p:extLst>
      <p:ext uri="{BB962C8B-B14F-4D97-AF65-F5344CB8AC3E}">
        <p14:creationId xmlns:p14="http://schemas.microsoft.com/office/powerpoint/2010/main" val="792121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0CA3A83-17E6-4DD3-A5FA-D4E6D2A0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2" y="1182760"/>
            <a:ext cx="8247918" cy="499258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neighbors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2.5 </a:t>
            </a:r>
            <a:r>
              <a:rPr lang="nl-NL" sz="5400" dirty="0" err="1"/>
              <a:t>Agents</a:t>
            </a:r>
            <a:r>
              <a:rPr lang="nl-NL" sz="5400" dirty="0"/>
              <a:t> &amp; omgeving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ABECAEE-7088-458D-875C-DD19F21B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04" y="1182760"/>
            <a:ext cx="8266683" cy="499258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21B90C3-805C-49BF-B8D8-EE1E70BC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86" y="1182760"/>
            <a:ext cx="8266683" cy="4992588"/>
          </a:xfrm>
          <a:prstGeom prst="rect">
            <a:avLst/>
          </a:prstGeom>
        </p:spPr>
      </p:pic>
      <p:sp>
        <p:nvSpPr>
          <p:cNvPr id="14" name="Tekstvak 2">
            <a:extLst>
              <a:ext uri="{FF2B5EF4-FFF2-40B4-BE49-F238E27FC236}">
                <a16:creationId xmlns:a16="http://schemas.microsoft.com/office/drawing/2014/main" id="{641A2712-EBF4-4130-AC0D-F4827BF3C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2596" y="1182760"/>
            <a:ext cx="4680000" cy="4524315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</a:t>
            </a: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patch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-1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neighbors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red</a:t>
            </a:r>
          </a:p>
          <a:p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  <a:endParaRPr lang="en-US" sz="1600" dirty="0"/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nl-NL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A4</a:t>
            </a: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patch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-1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neighbors4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red</a:t>
            </a:r>
          </a:p>
          <a:p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  <a:endParaRPr lang="nl-NL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6BDDEBC-AACD-454B-86DA-1664D99C8B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" t="2273" r="40328" b="910"/>
          <a:stretch/>
        </p:blipFill>
        <p:spPr>
          <a:xfrm>
            <a:off x="9141462" y="3524616"/>
            <a:ext cx="1695281" cy="168252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F431821-EEF1-45E0-A3DD-8A3A1A1D6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" t="2395" r="41710" b="1959"/>
          <a:stretch/>
        </p:blipFill>
        <p:spPr>
          <a:xfrm>
            <a:off x="9141462" y="1488642"/>
            <a:ext cx="1695600" cy="17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72B8A7C-9237-47EE-83F8-9DB79265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2" y="969256"/>
            <a:ext cx="4689946" cy="283061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6F7EAB9-999E-465D-A322-A5EC8BDF3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23" y="1344614"/>
            <a:ext cx="8213354" cy="4965272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one</a:t>
            </a:r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-of </a:t>
            </a:r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neighbors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2.5 opdracht 18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C82CC0-C719-4925-8999-D318E182A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884" y="965594"/>
            <a:ext cx="4689948" cy="2834280"/>
          </a:xfrm>
          <a:prstGeom prst="rect">
            <a:avLst/>
          </a:prstGeom>
        </p:spPr>
      </p:pic>
      <p:sp>
        <p:nvSpPr>
          <p:cNvPr id="13" name="Tekstvak 2">
            <a:extLst>
              <a:ext uri="{FF2B5EF4-FFF2-40B4-BE49-F238E27FC236}">
                <a16:creationId xmlns:a16="http://schemas.microsoft.com/office/drawing/2014/main" id="{F0B2DBBC-EFC6-42EE-A4D7-54AD1F7DF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830" y="3827250"/>
            <a:ext cx="9369948" cy="2308324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endParaRPr lang="en-US" sz="16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A</a:t>
            </a: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  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patch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-1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one-of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neighbors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white]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red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]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US" sz="1600" dirty="0">
              <a:solidFill>
                <a:srgbClr val="008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Tekstvak 2">
            <a:extLst>
              <a:ext uri="{FF2B5EF4-FFF2-40B4-BE49-F238E27FC236}">
                <a16:creationId xmlns:a16="http://schemas.microsoft.com/office/drawing/2014/main" id="{641A2712-EBF4-4130-AC0D-F4827BF3C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884" y="3799873"/>
            <a:ext cx="9369948" cy="3046988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endParaRPr lang="nl-NL" sz="1600" dirty="0">
              <a:solidFill>
                <a:srgbClr val="008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B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ask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patch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ifelse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neighbors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red]) &gt;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orange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]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[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pcolor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green</a:t>
            </a:r>
          </a:p>
          <a:p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]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end</a:t>
            </a:r>
            <a:endParaRPr lang="en-US" sz="1600" dirty="0"/>
          </a:p>
          <a:p>
            <a:pPr>
              <a:spcAft>
                <a:spcPts val="0"/>
              </a:spcAft>
            </a:pPr>
            <a:endParaRPr lang="nl-NL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2.6 </a:t>
            </a:r>
            <a:r>
              <a:rPr lang="nl-NL" dirty="0" err="1"/>
              <a:t>Turtles</a:t>
            </a:r>
            <a:r>
              <a:rPr lang="nl-NL" dirty="0"/>
              <a:t> die op elkaar reageren</a:t>
            </a:r>
          </a:p>
        </p:txBody>
      </p:sp>
    </p:spTree>
    <p:extLst>
      <p:ext uri="{BB962C8B-B14F-4D97-AF65-F5344CB8AC3E}">
        <p14:creationId xmlns:p14="http://schemas.microsoft.com/office/powerpoint/2010/main" val="3120371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sprout</a:t>
            </a:r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 &amp; </a:t>
            </a:r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booleans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2.6 een mop vertellen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95DB8D7-59EF-4E05-9329-D0A49FD9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992" y="1019907"/>
            <a:ext cx="2003425" cy="200342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520D705-2D8D-4FE1-B418-66D4BAF9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46" y="1019907"/>
            <a:ext cx="2003425" cy="20034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D8FAAB1-748C-47D4-818A-DC713CEBB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00" y="1019907"/>
            <a:ext cx="2003425" cy="20034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3265E44-379B-4F6C-B0DE-DEF58C0FB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353" y="1019907"/>
            <a:ext cx="2003425" cy="2003425"/>
          </a:xfrm>
          <a:prstGeom prst="rect">
            <a:avLst/>
          </a:prstGeom>
        </p:spPr>
      </p:pic>
      <p:sp>
        <p:nvSpPr>
          <p:cNvPr id="16" name="Tekstvak 2">
            <a:extLst>
              <a:ext uri="{FF2B5EF4-FFF2-40B4-BE49-F238E27FC236}">
                <a16:creationId xmlns:a16="http://schemas.microsoft.com/office/drawing/2014/main" id="{38387838-B8C2-46F9-95F2-EC1225B19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884" y="2047273"/>
            <a:ext cx="4680000" cy="4795993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setup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clear-all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reset-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ticks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patches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sprout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-mensen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verteller?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kentMop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orange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shape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"face </a:t>
            </a:r>
            <a:r>
              <a:rPr lang="nl-NL" sz="1600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sad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]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 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ask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one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-of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mensen [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kentMop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verteller?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blue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shape</a:t>
            </a: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"face </a:t>
            </a:r>
            <a:r>
              <a:rPr lang="nl-NL" sz="1600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neutral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</a:t>
            </a:r>
            <a:endParaRPr lang="nl-NL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endParaRPr lang="nl-NL" sz="16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Tekstvak 2">
            <a:extLst>
              <a:ext uri="{FF2B5EF4-FFF2-40B4-BE49-F238E27FC236}">
                <a16:creationId xmlns:a16="http://schemas.microsoft.com/office/drawing/2014/main" id="{591C490F-A168-4D35-981B-FF6BD0239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324" y="2047273"/>
            <a:ext cx="4680000" cy="3785652"/>
          </a:xfrm>
          <a:prstGeom prst="rect">
            <a:avLst/>
          </a:prstGeom>
          <a:solidFill>
            <a:srgbClr val="FFFFFF"/>
          </a:solidFill>
          <a:ln w="28575">
            <a:solidFill>
              <a:srgbClr val="345DA9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nl-NL" sz="1600" dirty="0" err="1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vertel_mop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(mensen-on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neighbors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with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kentMop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?] &gt;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[</a:t>
            </a: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ask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one</a:t>
            </a:r>
            <a:r>
              <a:rPr lang="nl-NL" sz="16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-of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(mensen-on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neighbors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lang="nl-NL" sz="1600" dirty="0" err="1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with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kentMop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?] [</a:t>
            </a: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kentMop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verteller?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blue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shape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"face </a:t>
            </a:r>
            <a:r>
              <a:rPr lang="nl-NL" sz="1600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neutral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]</a:t>
            </a:r>
            <a:b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green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</a:t>
            </a: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verteller? </a:t>
            </a:r>
            <a:r>
              <a:rPr lang="nl-NL" sz="1600" dirty="0" err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shape</a:t>
            </a:r>
            <a:r>
              <a:rPr lang="nl-NL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"face happy"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nl-NL" sz="16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endParaRPr lang="nl-NL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Een mop doorvertellen I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EC5E12E-6CA1-4047-BA8A-586F847BE40E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2.6 opdracht 20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106C528-06CE-4AFF-A293-39FCF6FA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85" y="1077107"/>
            <a:ext cx="5712829" cy="55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05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A97D19D-EB5C-4C83-B42C-81E75A7F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22" y="1229084"/>
            <a:ext cx="6908381" cy="54000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2D5ECF2-B859-4883-A24D-E706EE39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62" y="1229084"/>
            <a:ext cx="3413545" cy="266823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7BD3436-6032-42FD-B756-EF79F9B66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662" y="3960854"/>
            <a:ext cx="3413545" cy="266823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FD9C941-8E17-4724-BB82-A175E5B24680}"/>
              </a:ext>
            </a:extLst>
          </p:cNvPr>
          <p:cNvSpPr txBox="1"/>
          <p:nvPr/>
        </p:nvSpPr>
        <p:spPr>
          <a:xfrm>
            <a:off x="1150222" y="199817"/>
            <a:ext cx="110417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Wanneer ontmoeten </a:t>
            </a:r>
            <a:r>
              <a:rPr lang="nl-NL" sz="4400" dirty="0" err="1">
                <a:latin typeface="Arial Black" panose="020B0A04020102020204" pitchFamily="34" charset="0"/>
                <a:cs typeface="Arial" panose="020B0604020202020204" pitchFamily="34" charset="0"/>
              </a:rPr>
              <a:t>agents</a:t>
            </a:r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 elkaar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9996EC-A239-4A78-B231-309A1C1ADA05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2.6 opdracht 21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DC12C28-9011-4389-B4D6-68DCAA3A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22" y="1229084"/>
            <a:ext cx="6908381" cy="540000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0DF349B-DDD7-4088-AC3C-0E3C7864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22" y="1229084"/>
            <a:ext cx="6908381" cy="54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2.7 Globale variabelen en statistiek</a:t>
            </a:r>
          </a:p>
        </p:txBody>
      </p:sp>
    </p:spTree>
    <p:extLst>
      <p:ext uri="{BB962C8B-B14F-4D97-AF65-F5344CB8AC3E}">
        <p14:creationId xmlns:p14="http://schemas.microsoft.com/office/powerpoint/2010/main" val="868411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2.7 Globale variabelen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199817"/>
            <a:ext cx="11041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Globale variabele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variabele die overal in de modelcode kan worden gebruikt en niet gekoppeld is aan een agent. Zij kan op één bepaald moment maar één waarde hebben.</a:t>
            </a:r>
          </a:p>
          <a:p>
            <a:r>
              <a:rPr lang="nl-NL" sz="4400" b="1" dirty="0">
                <a:latin typeface="Arial Black" panose="020B0A04020102020204" pitchFamily="34" charset="0"/>
                <a:cs typeface="Arial" panose="020B0604020202020204" pitchFamily="34" charset="0"/>
              </a:rPr>
              <a:t>Attribuut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eigenschap van een agent. Voor elke agent is er op een bepaald moment een eigen waarde die per agent kan verschillen.</a:t>
            </a:r>
          </a:p>
        </p:txBody>
      </p:sp>
    </p:spTree>
    <p:extLst>
      <p:ext uri="{BB962C8B-B14F-4D97-AF65-F5344CB8AC3E}">
        <p14:creationId xmlns:p14="http://schemas.microsoft.com/office/powerpoint/2010/main" val="746413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2: modellen maken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2.8 Eindopdrachten</a:t>
            </a:r>
          </a:p>
        </p:txBody>
      </p:sp>
    </p:spTree>
    <p:extLst>
      <p:ext uri="{BB962C8B-B14F-4D97-AF65-F5344CB8AC3E}">
        <p14:creationId xmlns:p14="http://schemas.microsoft.com/office/powerpoint/2010/main" val="188671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72" y="0"/>
            <a:ext cx="3839028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1.2 Groepsgedrag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150222" y="0"/>
            <a:ext cx="837477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emergent gedrag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complex groepsgedrag ten gevolge van individueel handelen van afzonderlijke groepsleden</a:t>
            </a:r>
          </a:p>
          <a:p>
            <a:r>
              <a:rPr lang="nl-NL" sz="4400" dirty="0">
                <a:latin typeface="Arial Black" panose="020B0A04020102020204" pitchFamily="34" charset="0"/>
              </a:rPr>
              <a:t>agent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individu binnen een groep dat zich gedraagt volgens een beperkt aantal simpele regels en daarbij reageert op de omgeving</a:t>
            </a:r>
          </a:p>
        </p:txBody>
      </p:sp>
    </p:spTree>
    <p:extLst>
      <p:ext uri="{BB962C8B-B14F-4D97-AF65-F5344CB8AC3E}">
        <p14:creationId xmlns:p14="http://schemas.microsoft.com/office/powerpoint/2010/main" val="36611786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3: onderzoek doen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3.1 Inleiding</a:t>
            </a:r>
          </a:p>
        </p:txBody>
      </p:sp>
    </p:spTree>
    <p:extLst>
      <p:ext uri="{BB962C8B-B14F-4D97-AF65-F5344CB8AC3E}">
        <p14:creationId xmlns:p14="http://schemas.microsoft.com/office/powerpoint/2010/main" val="1452700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3.1 Modelleercyclus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2984814" y="405205"/>
            <a:ext cx="6222372" cy="6047590"/>
            <a:chOff x="2057112" y="-17417"/>
            <a:chExt cx="7115383" cy="6928182"/>
          </a:xfrm>
        </p:grpSpPr>
        <p:sp>
          <p:nvSpPr>
            <p:cNvPr id="5" name="Ovaal 4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definiëren </a:t>
              </a:r>
            </a:p>
          </p:txBody>
        </p:sp>
        <p:sp>
          <p:nvSpPr>
            <p:cNvPr id="6" name="Ovaal 5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conceptualiseren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analyseren</a:t>
              </a:r>
            </a:p>
          </p:txBody>
        </p:sp>
        <p:sp>
          <p:nvSpPr>
            <p:cNvPr id="8" name="Ovaal 7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formaliseren</a:t>
              </a:r>
            </a:p>
          </p:txBody>
        </p:sp>
        <p:sp>
          <p:nvSpPr>
            <p:cNvPr id="9" name="Ovaal 8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4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050" dirty="0">
                  <a:solidFill>
                    <a:schemeClr val="tx1"/>
                  </a:solidFill>
                </a:rPr>
                <a:t>experimenteren</a:t>
              </a:r>
            </a:p>
          </p:txBody>
        </p:sp>
        <p:sp>
          <p:nvSpPr>
            <p:cNvPr id="10" name="Draaiende pijl 9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10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1049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3: onderzoek doen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3.2 Van casus naar model</a:t>
            </a:r>
          </a:p>
        </p:txBody>
      </p:sp>
    </p:spTree>
    <p:extLst>
      <p:ext uri="{BB962C8B-B14F-4D97-AF65-F5344CB8AC3E}">
        <p14:creationId xmlns:p14="http://schemas.microsoft.com/office/powerpoint/2010/main" val="273318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3.2 van casus naar model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2736502"/>
            <a:ext cx="8274402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Onderdruk de neiging om op basis van je eigen kennis en ervaring zaken toe te voegen aan de definitie. 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063C057E-9855-4010-896F-63B148522D1D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DD9A637-5951-479E-8D5A-E445F1A7CFD6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11A8D83D-CB38-45ED-8BAA-D4B7F046C8D7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6ACDD1A5-3427-4BF7-9429-82DB54CCD2B2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A590E6E3-5D87-4248-8D4E-3BF6448868F0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1F4979AE-CB18-4227-8EEA-7EE5B465D266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Draaiende pijl 18">
              <a:extLst>
                <a:ext uri="{FF2B5EF4-FFF2-40B4-BE49-F238E27FC236}">
                  <a16:creationId xmlns:a16="http://schemas.microsoft.com/office/drawing/2014/main" id="{555B14DC-158A-47C9-B7FF-745B81083EA9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2" name="Draaiende pijl 19">
              <a:extLst>
                <a:ext uri="{FF2B5EF4-FFF2-40B4-BE49-F238E27FC236}">
                  <a16:creationId xmlns:a16="http://schemas.microsoft.com/office/drawing/2014/main" id="{D65BD81F-3440-48C5-915A-95A0E1E72980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398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3.2 van casus naar model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94729" y="4846670"/>
            <a:ext cx="8274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Hoe ontwikkelt de besmettingsgraad van de populatie zich in de tijd?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9B047F4-AA77-45F2-AE4D-A3F189167B3C}"/>
              </a:ext>
            </a:extLst>
          </p:cNvPr>
          <p:cNvSpPr txBox="1"/>
          <p:nvPr/>
        </p:nvSpPr>
        <p:spPr>
          <a:xfrm>
            <a:off x="2304660" y="199817"/>
            <a:ext cx="9887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Formuleer een hypothese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7520A18-4233-43A1-9BBE-022EAFB5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99" y="1910964"/>
            <a:ext cx="8425402" cy="3036071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C7B7F747-D0AE-4DEA-A6C1-039B9CE08DD6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02817D27-73BB-4B39-9B72-2DCDB2B2CFEC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2EFEBA3-7CD8-4787-94B5-10CD8F7ED404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E9842ED-D03A-41AC-8640-B3ACCF9B5792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71B6F4CA-E4AD-4DAE-A1A0-B551EEF68BAA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CD4ACC00-17D2-4CE4-9B6C-525D5D3A75A8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Draaiende pijl 18">
              <a:extLst>
                <a:ext uri="{FF2B5EF4-FFF2-40B4-BE49-F238E27FC236}">
                  <a16:creationId xmlns:a16="http://schemas.microsoft.com/office/drawing/2014/main" id="{79EA9CBB-C21B-4916-A7BF-476604F849C5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4" name="Draaiende pijl 19">
              <a:extLst>
                <a:ext uri="{FF2B5EF4-FFF2-40B4-BE49-F238E27FC236}">
                  <a16:creationId xmlns:a16="http://schemas.microsoft.com/office/drawing/2014/main" id="{E2B16EBF-7867-4AB8-9305-B71ECE74CA8E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834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3.2 van casus naar model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9B047F4-AA77-45F2-AE4D-A3F189167B3C}"/>
              </a:ext>
            </a:extLst>
          </p:cNvPr>
          <p:cNvSpPr txBox="1"/>
          <p:nvPr/>
        </p:nvSpPr>
        <p:spPr>
          <a:xfrm>
            <a:off x="2304660" y="199817"/>
            <a:ext cx="9887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  <a:cs typeface="Arial" panose="020B0604020202020204" pitchFamily="34" charset="0"/>
              </a:rPr>
              <a:t>Conceptueel model</a:t>
            </a:r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E982C5C-0B30-43D5-9111-E6F0E3B4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60" y="1717175"/>
            <a:ext cx="9035785" cy="342365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AD0D4B8-4D1B-4E25-A898-98DA679FE36D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D898675-2513-4E38-975E-0446A603C561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FD67ADD0-76E2-4B68-B7FA-E3EA8A7C0DC6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C56BB17-976F-4A06-ABB8-0B42B2D5D642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FE60D86-BE74-4743-95BF-7DCCB38E1C8B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D7F22AE-D3D4-4B7E-994E-2009046C652B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Draaiende pijl 18">
              <a:extLst>
                <a:ext uri="{FF2B5EF4-FFF2-40B4-BE49-F238E27FC236}">
                  <a16:creationId xmlns:a16="http://schemas.microsoft.com/office/drawing/2014/main" id="{FEE9A407-A346-4B01-AC30-A6A08CBB68D5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9" name="Draaiende pijl 19">
              <a:extLst>
                <a:ext uri="{FF2B5EF4-FFF2-40B4-BE49-F238E27FC236}">
                  <a16:creationId xmlns:a16="http://schemas.microsoft.com/office/drawing/2014/main" id="{962D5F7D-3E8B-4F51-A2A5-A4B755D6F2F8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092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3: onderzoek doen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3.3 Formaliseren: verificatie en validatie</a:t>
            </a:r>
          </a:p>
        </p:txBody>
      </p:sp>
    </p:spTree>
    <p:extLst>
      <p:ext uri="{BB962C8B-B14F-4D97-AF65-F5344CB8AC3E}">
        <p14:creationId xmlns:p14="http://schemas.microsoft.com/office/powerpoint/2010/main" val="1051409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verificatie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Klopt het formele model met het conceptuele model dat we hebben gemaakt?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Werkt het model volgens jouw plan?</a:t>
            </a:r>
          </a:p>
        </p:txBody>
      </p:sp>
      <p:pic>
        <p:nvPicPr>
          <p:cNvPr id="17" name="Picture 4" descr="https://www.solibri.com/wp-content/uploads/2014/01/solibri_compatible_pc_m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1" y="4817431"/>
            <a:ext cx="2272998" cy="15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00" y="4588533"/>
            <a:ext cx="1998800" cy="1973128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FASE 3 formaliseren</a:t>
            </a:r>
            <a:endParaRPr lang="nl-NL" sz="5400" dirty="0"/>
          </a:p>
        </p:txBody>
      </p:sp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Kloppen de uitkomsten van het formele model met wat je weet over de echte wereld?</a:t>
            </a:r>
          </a:p>
          <a:p>
            <a:r>
              <a:rPr lang="nl-NL" sz="4400" b="1" dirty="0">
                <a:latin typeface="Arial" panose="020B0604020202020204" pitchFamily="34" charset="0"/>
                <a:cs typeface="Arial" panose="020B0604020202020204" pitchFamily="34" charset="0"/>
              </a:rPr>
              <a:t>Zijn de resultaten realistisch?</a:t>
            </a:r>
          </a:p>
        </p:txBody>
      </p:sp>
    </p:spTree>
    <p:extLst>
      <p:ext uri="{BB962C8B-B14F-4D97-AF65-F5344CB8AC3E}">
        <p14:creationId xmlns:p14="http://schemas.microsoft.com/office/powerpoint/2010/main" val="13193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/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23" name="Ovaal 22"/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Ovaal 23"/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Ovaal 24"/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Ovaal 25"/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Draaiende pijl 27"/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9" name="Draaiende pijl 28"/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kstvak 31"/>
          <p:cNvSpPr txBox="1"/>
          <p:nvPr/>
        </p:nvSpPr>
        <p:spPr>
          <a:xfrm>
            <a:off x="1150222" y="0"/>
            <a:ext cx="105453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</a:t>
            </a:r>
          </a:p>
          <a:p>
            <a:endParaRPr lang="nl-NL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model is nooit op zichzelf valide, maar alleen ten opzichte van het onderzoeksdoel:</a:t>
            </a:r>
          </a:p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Een model is nooit 100% </a:t>
            </a:r>
            <a:r>
              <a:rPr lang="nl-NL" sz="4400" i="1" dirty="0">
                <a:latin typeface="Arial" panose="020B0604020202020204" pitchFamily="34" charset="0"/>
                <a:cs typeface="Arial" panose="020B0604020202020204" pitchFamily="34" charset="0"/>
              </a:rPr>
              <a:t>goed</a:t>
            </a:r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, want het is abstract. Het representeert nooit volledig de echte wereld.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C9308EF-1768-47C7-A826-CF2E1936F06A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3.3 Formaliseren: verificatie en validatie</a:t>
            </a:r>
          </a:p>
        </p:txBody>
      </p:sp>
    </p:spTree>
    <p:extLst>
      <p:ext uri="{BB962C8B-B14F-4D97-AF65-F5344CB8AC3E}">
        <p14:creationId xmlns:p14="http://schemas.microsoft.com/office/powerpoint/2010/main" val="22521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 title="Ants Circle">
            <a:hlinkClick r:id="" action="ppaction://media"/>
            <a:extLst>
              <a:ext uri="{FF2B5EF4-FFF2-40B4-BE49-F238E27FC236}">
                <a16:creationId xmlns:a16="http://schemas.microsoft.com/office/drawing/2014/main" id="{C5215F5E-DE81-4E6E-9604-12AD8AA06F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 err="1"/>
              <a:t>Death</a:t>
            </a:r>
            <a:r>
              <a:rPr lang="nl-NL" sz="5400" dirty="0"/>
              <a:t> </a:t>
            </a:r>
            <a:r>
              <a:rPr lang="nl-NL" sz="5400" dirty="0" err="1"/>
              <a:t>Spiral</a:t>
            </a:r>
            <a:r>
              <a:rPr lang="nl-NL" sz="5400" dirty="0"/>
              <a:t> (</a:t>
            </a:r>
            <a:r>
              <a:rPr lang="nl-NL" sz="5400" dirty="0" err="1"/>
              <a:t>Ant</a:t>
            </a:r>
            <a:r>
              <a:rPr lang="nl-NL" sz="5400" dirty="0"/>
              <a:t> Mill)</a:t>
            </a:r>
          </a:p>
        </p:txBody>
      </p:sp>
    </p:spTree>
    <p:extLst>
      <p:ext uri="{BB962C8B-B14F-4D97-AF65-F5344CB8AC3E}">
        <p14:creationId xmlns:p14="http://schemas.microsoft.com/office/powerpoint/2010/main" val="39406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3.3 Formaliseren: verificatie en validatie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2305616"/>
            <a:ext cx="8274402" cy="224676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Mireille zegt:</a:t>
            </a:r>
          </a:p>
          <a:p>
            <a:pPr algn="ctr"/>
            <a:b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 ga mijn model gebruiken om iets nieuws te voorspellen. Daarom kan ik mijn model nooit valideren.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A8BA9A2-3975-4D87-9828-1BC3CF12294C}"/>
              </a:ext>
            </a:extLst>
          </p:cNvPr>
          <p:cNvSpPr txBox="1"/>
          <p:nvPr/>
        </p:nvSpPr>
        <p:spPr>
          <a:xfrm>
            <a:off x="1958799" y="0"/>
            <a:ext cx="973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validatie: stelling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584ADED-B69D-4728-8AAE-BB0BA5D36971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690815BE-EBAD-4530-A693-0A0493D43E8D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E0FC5997-DCB6-4328-9A39-A914B956CB53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3067A1A2-12BE-4DD3-AA90-4920BD7A386E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760C958-E90F-45C0-B31D-A8CFC170DCF3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FC965957-E67E-4A16-A2EF-AC13326FC1DB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Draaiende pijl 27">
              <a:extLst>
                <a:ext uri="{FF2B5EF4-FFF2-40B4-BE49-F238E27FC236}">
                  <a16:creationId xmlns:a16="http://schemas.microsoft.com/office/drawing/2014/main" id="{87A6B671-B40A-47D1-8704-E48172EE689C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3" name="Draaiende pijl 28">
              <a:extLst>
                <a:ext uri="{FF2B5EF4-FFF2-40B4-BE49-F238E27FC236}">
                  <a16:creationId xmlns:a16="http://schemas.microsoft.com/office/drawing/2014/main" id="{90630C89-2DE2-4FB1-A6CC-0076C8B3541B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6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3.3 Formaliseren: verificatie en validatie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2521060"/>
            <a:ext cx="8274402" cy="18158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Levert het model logische uitkomsten wanneer parameters (en variabelen) op extreme waarden (heel hoog of heel laag) worden ingesteld?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A8BA9A2-3975-4D87-9828-1BC3CF12294C}"/>
              </a:ext>
            </a:extLst>
          </p:cNvPr>
          <p:cNvSpPr txBox="1"/>
          <p:nvPr/>
        </p:nvSpPr>
        <p:spPr>
          <a:xfrm>
            <a:off x="1958799" y="0"/>
            <a:ext cx="973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Is dit verificatie of validatie?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A315D5-8111-422B-94B3-D7CF8B291DAE}"/>
              </a:ext>
            </a:extLst>
          </p:cNvPr>
          <p:cNvSpPr txBox="1"/>
          <p:nvPr/>
        </p:nvSpPr>
        <p:spPr>
          <a:xfrm rot="20505752">
            <a:off x="5814799" y="3633007"/>
            <a:ext cx="540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cap="small" dirty="0">
                <a:solidFill>
                  <a:schemeClr val="accent6"/>
                </a:solidFill>
                <a:latin typeface="Arial Black" panose="020B0A04020102020204" pitchFamily="34" charset="0"/>
              </a:rPr>
              <a:t>validatie</a:t>
            </a:r>
            <a:endParaRPr lang="nl-NL" sz="7200" b="1" cap="small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0903F1E-3649-49EA-BFA1-B123FA84BD4C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D6A6A749-79AE-4067-896D-B0F4533CBD74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581B9475-2C6F-46BF-A32D-219E88567B43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A231D08-F7F6-4507-BF84-8093074362CE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23459781-0105-437A-9260-991087D8813F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B79377B-F822-4DE2-8253-B0011CBBE6BF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Draaiende pijl 27">
              <a:extLst>
                <a:ext uri="{FF2B5EF4-FFF2-40B4-BE49-F238E27FC236}">
                  <a16:creationId xmlns:a16="http://schemas.microsoft.com/office/drawing/2014/main" id="{55259605-B305-4C1B-B31A-FEF09A06C255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5" name="Draaiende pijl 28">
              <a:extLst>
                <a:ext uri="{FF2B5EF4-FFF2-40B4-BE49-F238E27FC236}">
                  <a16:creationId xmlns:a16="http://schemas.microsoft.com/office/drawing/2014/main" id="{B4C63BF6-85EF-45C1-A7B2-CE8069A27D74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68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3.3 Formaliseren: verificatie en validatie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2951948"/>
            <a:ext cx="8274402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Hebben we aannames gedaan die realistisch zijn?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A8BA9A2-3975-4D87-9828-1BC3CF12294C}"/>
              </a:ext>
            </a:extLst>
          </p:cNvPr>
          <p:cNvSpPr txBox="1"/>
          <p:nvPr/>
        </p:nvSpPr>
        <p:spPr>
          <a:xfrm>
            <a:off x="1958799" y="0"/>
            <a:ext cx="973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Is dit verificatie of validatie?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A315D5-8111-422B-94B3-D7CF8B291DAE}"/>
              </a:ext>
            </a:extLst>
          </p:cNvPr>
          <p:cNvSpPr txBox="1"/>
          <p:nvPr/>
        </p:nvSpPr>
        <p:spPr>
          <a:xfrm rot="20505752">
            <a:off x="5814799" y="3633007"/>
            <a:ext cx="540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cap="small" dirty="0">
                <a:solidFill>
                  <a:schemeClr val="accent6"/>
                </a:solidFill>
                <a:latin typeface="Arial Black" panose="020B0A04020102020204" pitchFamily="34" charset="0"/>
              </a:rPr>
              <a:t>validatie</a:t>
            </a:r>
            <a:endParaRPr lang="nl-NL" sz="7200" b="1" cap="small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017412A7-FB7D-4326-9877-869B9A3DF58F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34BFB8DD-46EF-4405-845A-3CFD45AE4322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4579F2E-C1AF-4F2A-AB18-1879FCF379B2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BB625685-1ECD-4640-94A4-21118D832685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CEE53E6A-FAA9-49FE-9543-1CFF7AED408E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92DAF0D3-0304-42D1-B6F1-A4935D414C05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Draaiende pijl 27">
              <a:extLst>
                <a:ext uri="{FF2B5EF4-FFF2-40B4-BE49-F238E27FC236}">
                  <a16:creationId xmlns:a16="http://schemas.microsoft.com/office/drawing/2014/main" id="{F783FDB8-1808-470A-A818-1F9230C5251F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5" name="Draaiende pijl 28">
              <a:extLst>
                <a:ext uri="{FF2B5EF4-FFF2-40B4-BE49-F238E27FC236}">
                  <a16:creationId xmlns:a16="http://schemas.microsoft.com/office/drawing/2014/main" id="{A2BCF98A-E2AA-48A3-B21D-1E8FFC62FB08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3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3.3 Formaliseren: verificatie en validatie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2736503"/>
            <a:ext cx="8274402" cy="13849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Komt het gemodelleerde gedrag van de </a:t>
            </a:r>
            <a:r>
              <a:rPr lang="nl-NL" sz="2800" dirty="0" err="1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agents</a:t>
            </a:r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overeen met de gegeven omschrijving?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A8BA9A2-3975-4D87-9828-1BC3CF12294C}"/>
              </a:ext>
            </a:extLst>
          </p:cNvPr>
          <p:cNvSpPr txBox="1"/>
          <p:nvPr/>
        </p:nvSpPr>
        <p:spPr>
          <a:xfrm>
            <a:off x="1958799" y="0"/>
            <a:ext cx="973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Is dit verificatie of validatie?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A315D5-8111-422B-94B3-D7CF8B291DAE}"/>
              </a:ext>
            </a:extLst>
          </p:cNvPr>
          <p:cNvSpPr txBox="1"/>
          <p:nvPr/>
        </p:nvSpPr>
        <p:spPr>
          <a:xfrm rot="20505752">
            <a:off x="5814799" y="3633007"/>
            <a:ext cx="540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cap="small" dirty="0">
                <a:solidFill>
                  <a:schemeClr val="accent6"/>
                </a:solidFill>
                <a:latin typeface="Arial Black" panose="020B0A04020102020204" pitchFamily="34" charset="0"/>
              </a:rPr>
              <a:t>verificatie</a:t>
            </a:r>
            <a:endParaRPr lang="nl-NL" sz="7200" b="1" cap="small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1815EA7-22F6-4961-8F32-D57F6B18E160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BF09F75C-95A2-4C0E-99C8-2058473DA603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48254A8-6E38-46BB-AD27-8F19279A8078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AB0F195-5128-4DB8-A1B3-23C85B7AF6D2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C0AAB45D-030A-4EC2-B315-9E4BA86A4F4A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A16D19E8-BA5C-4BDD-9EFA-333866394DE8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Draaiende pijl 27">
              <a:extLst>
                <a:ext uri="{FF2B5EF4-FFF2-40B4-BE49-F238E27FC236}">
                  <a16:creationId xmlns:a16="http://schemas.microsoft.com/office/drawing/2014/main" id="{00BFBF24-9F91-4F07-8FF8-574C8DBFA481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5" name="Draaiende pijl 28">
              <a:extLst>
                <a:ext uri="{FF2B5EF4-FFF2-40B4-BE49-F238E27FC236}">
                  <a16:creationId xmlns:a16="http://schemas.microsoft.com/office/drawing/2014/main" id="{F9E9D142-004E-47D2-B4A0-1603813BEEDE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4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a 2" title="How world￢ﾀﾙs worst Ebola outbreak began with one boy￢ﾀﾙs death">
            <a:hlinkClick r:id="" action="ppaction://media"/>
            <a:extLst>
              <a:ext uri="{FF2B5EF4-FFF2-40B4-BE49-F238E27FC236}">
                <a16:creationId xmlns:a16="http://schemas.microsoft.com/office/drawing/2014/main" id="{C1C555A3-061F-4192-AECF-61528EFE7C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Op9 verspreiding Ebola</a:t>
            </a:r>
          </a:p>
        </p:txBody>
      </p:sp>
    </p:spTree>
    <p:extLst>
      <p:ext uri="{BB962C8B-B14F-4D97-AF65-F5344CB8AC3E}">
        <p14:creationId xmlns:p14="http://schemas.microsoft.com/office/powerpoint/2010/main" val="38630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369C2275-8E33-4C64-84B1-67E9DE412F01}"/>
              </a:ext>
            </a:extLst>
          </p:cNvPr>
          <p:cNvSpPr/>
          <p:nvPr/>
        </p:nvSpPr>
        <p:spPr>
          <a:xfrm>
            <a:off x="1958799" y="1037332"/>
            <a:ext cx="8274402" cy="31085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nl-NL" sz="2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de theorie staat dat je bij het valideren van de modeluitvoer de volgende vraag kunt stellen:</a:t>
            </a:r>
          </a:p>
          <a:p>
            <a:pPr algn="ctr"/>
            <a:endParaRPr lang="nl-NL" sz="2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nl-NL" sz="2800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Levert het model logische uitkomsten wanneer parameters (en variabelen) op extreme waarden (heel hoog of heel laag) worden ingesteld?</a:t>
            </a:r>
            <a:endParaRPr lang="nl-NL" sz="2800" dirty="0">
              <a:latin typeface="Arial Black" panose="020B0A040201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A8BA9A2-3975-4D87-9828-1BC3CF12294C}"/>
              </a:ext>
            </a:extLst>
          </p:cNvPr>
          <p:cNvSpPr txBox="1"/>
          <p:nvPr/>
        </p:nvSpPr>
        <p:spPr>
          <a:xfrm>
            <a:off x="1958799" y="0"/>
            <a:ext cx="973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latin typeface="Arial Black" panose="020B0A04020102020204" pitchFamily="34" charset="0"/>
              </a:rPr>
              <a:t>validatie</a:t>
            </a:r>
            <a:endParaRPr lang="nl-NL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81815EA7-22F6-4961-8F32-D57F6B18E160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BF09F75C-95A2-4C0E-99C8-2058473DA603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48254A8-6E38-46BB-AD27-8F19279A8078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0AB0F195-5128-4DB8-A1B3-23C85B7AF6D2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C0AAB45D-030A-4EC2-B315-9E4BA86A4F4A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A16D19E8-BA5C-4BDD-9EFA-333866394DE8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Draaiende pijl 27">
              <a:extLst>
                <a:ext uri="{FF2B5EF4-FFF2-40B4-BE49-F238E27FC236}">
                  <a16:creationId xmlns:a16="http://schemas.microsoft.com/office/drawing/2014/main" id="{00BFBF24-9F91-4F07-8FF8-574C8DBFA481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15" name="Draaiende pijl 28">
              <a:extLst>
                <a:ext uri="{FF2B5EF4-FFF2-40B4-BE49-F238E27FC236}">
                  <a16:creationId xmlns:a16="http://schemas.microsoft.com/office/drawing/2014/main" id="{F9E9D142-004E-47D2-B4A0-1603813BEEDE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781CCD48-55A2-4564-A090-F1D3A748CB4A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Op12 Party I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E7E92B2-EE7A-4B70-8D5A-A89CEF7108D4}"/>
              </a:ext>
            </a:extLst>
          </p:cNvPr>
          <p:cNvSpPr/>
          <p:nvPr/>
        </p:nvSpPr>
        <p:spPr>
          <a:xfrm>
            <a:off x="1958799" y="4366274"/>
            <a:ext cx="8274402" cy="18158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Wat wordt hier precies mee bedoeld?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Wat is jouw mening over deze stelling?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Bedenk voorbeelden waarbij dit nuttig is.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</a:rPr>
              <a:t>Bedenk voorbeelden waarbij dit onnodig is.</a:t>
            </a:r>
            <a:endParaRPr lang="nl-NL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11785600" cy="2387600"/>
          </a:xfrm>
        </p:spPr>
        <p:txBody>
          <a:bodyPr/>
          <a:lstStyle/>
          <a:p>
            <a:r>
              <a:rPr lang="nl-NL" dirty="0"/>
              <a:t>Hoofdstuk 3: onderzoek doen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3.4 Gegevens verzamelen: </a:t>
            </a:r>
            <a:r>
              <a:rPr lang="nl-NL" i="1" dirty="0" err="1"/>
              <a:t>BehaviourSpace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4277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>
                <a:latin typeface="Calibri" panose="020F0502020204030204" pitchFamily="34" charset="0"/>
                <a:cs typeface="Calibri" panose="020F0502020204030204" pitchFamily="34" charset="0"/>
              </a:rPr>
              <a:t>§</a:t>
            </a:r>
            <a:r>
              <a:rPr lang="nl-NL" sz="5400" dirty="0"/>
              <a:t>3.4 Gegevens verzamelen: </a:t>
            </a:r>
            <a:r>
              <a:rPr lang="nl-NL" sz="5400" dirty="0" err="1"/>
              <a:t>BehaviorSpace</a:t>
            </a:r>
            <a:endParaRPr lang="nl-NL" sz="5400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AC870565-2254-4570-AC20-84E7F6356F69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A5F13D7-3CB7-4839-A325-0657781FF19E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76C41CD-B743-4D13-9FE6-72B75FDDF1F9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90CA8881-5AB1-4FEF-A5EB-B9644B7B6B8C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F64CA68-A9A0-4C39-81C5-D1CDC60FDD28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2DFC8A7-517C-4108-9C5B-446F5A37C793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Draaiende pijl 27">
              <a:extLst>
                <a:ext uri="{FF2B5EF4-FFF2-40B4-BE49-F238E27FC236}">
                  <a16:creationId xmlns:a16="http://schemas.microsoft.com/office/drawing/2014/main" id="{6FD93B56-9F70-4F92-8B60-E3F5BE47D67F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2" name="Draaiende pijl 28">
              <a:extLst>
                <a:ext uri="{FF2B5EF4-FFF2-40B4-BE49-F238E27FC236}">
                  <a16:creationId xmlns:a16="http://schemas.microsoft.com/office/drawing/2014/main" id="{1B61E1DE-A585-4768-9EE1-1EE26F1C5034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92FD-0229-4516-8A52-C6E120BF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39" y="106086"/>
            <a:ext cx="7008542" cy="6645828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B5058118-49E9-4651-8D82-19837A483D45}"/>
              </a:ext>
            </a:extLst>
          </p:cNvPr>
          <p:cNvGrpSpPr/>
          <p:nvPr/>
        </p:nvGrpSpPr>
        <p:grpSpPr>
          <a:xfrm>
            <a:off x="3594555" y="310694"/>
            <a:ext cx="1466969" cy="1034134"/>
            <a:chOff x="6703902" y="2558301"/>
            <a:chExt cx="1466969" cy="1034134"/>
          </a:xfrm>
        </p:grpSpPr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id="{67739C18-699D-45E7-8897-2A92BFB79FE1}"/>
                </a:ext>
              </a:extLst>
            </p:cNvPr>
            <p:cNvSpPr/>
            <p:nvPr/>
          </p:nvSpPr>
          <p:spPr>
            <a:xfrm>
              <a:off x="6703902" y="3088068"/>
              <a:ext cx="1466969" cy="504367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i="1" dirty="0">
                  <a:solidFill>
                    <a:schemeClr val="tx1"/>
                  </a:solidFill>
                </a:rPr>
                <a:t>Time limit</a:t>
              </a:r>
            </a:p>
          </p:txBody>
        </p:sp>
        <p:sp>
          <p:nvSpPr>
            <p:cNvPr id="25" name="Pijl: omlaag 24">
              <a:extLst>
                <a:ext uri="{FF2B5EF4-FFF2-40B4-BE49-F238E27FC236}">
                  <a16:creationId xmlns:a16="http://schemas.microsoft.com/office/drawing/2014/main" id="{5A08E619-7083-494C-880E-F33F97020410}"/>
                </a:ext>
              </a:extLst>
            </p:cNvPr>
            <p:cNvSpPr/>
            <p:nvPr/>
          </p:nvSpPr>
          <p:spPr>
            <a:xfrm rot="10800000">
              <a:off x="6748941" y="2558301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9023BD09-7CA1-4D03-93A3-6DA4F8EB658D}"/>
              </a:ext>
            </a:extLst>
          </p:cNvPr>
          <p:cNvGrpSpPr/>
          <p:nvPr/>
        </p:nvGrpSpPr>
        <p:grpSpPr>
          <a:xfrm>
            <a:off x="5070760" y="4685011"/>
            <a:ext cx="2558476" cy="1150509"/>
            <a:chOff x="6074219" y="3088068"/>
            <a:chExt cx="2558476" cy="1150509"/>
          </a:xfrm>
        </p:grpSpPr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1F4FB6D9-9C3D-41DD-8C30-C7A7281476EA}"/>
                </a:ext>
              </a:extLst>
            </p:cNvPr>
            <p:cNvSpPr/>
            <p:nvPr/>
          </p:nvSpPr>
          <p:spPr>
            <a:xfrm>
              <a:off x="6074219" y="3088068"/>
              <a:ext cx="2558476" cy="622609"/>
            </a:xfrm>
            <a:prstGeom prst="roundRect">
              <a:avLst/>
            </a:prstGeom>
            <a:solidFill>
              <a:srgbClr val="ABD1E5"/>
            </a:solidFill>
            <a:ln w="5715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["</a:t>
              </a:r>
              <a:r>
                <a:rPr lang="nl-NL" dirty="0" err="1">
                  <a:solidFill>
                    <a:schemeClr val="tx1"/>
                  </a:solidFill>
                </a:rPr>
                <a:t>tolerance</a:t>
              </a:r>
              <a:r>
                <a:rPr lang="nl-NL" dirty="0">
                  <a:solidFill>
                    <a:schemeClr val="tx1"/>
                  </a:solidFill>
                </a:rPr>
                <a:t>" [ 15 1 50 ] ]</a:t>
              </a:r>
            </a:p>
          </p:txBody>
        </p:sp>
        <p:sp>
          <p:nvSpPr>
            <p:cNvPr id="28" name="Pijl: omlaag 27">
              <a:extLst>
                <a:ext uri="{FF2B5EF4-FFF2-40B4-BE49-F238E27FC236}">
                  <a16:creationId xmlns:a16="http://schemas.microsoft.com/office/drawing/2014/main" id="{B1E30FB3-16D0-492B-8FB0-F00417C7FFD2}"/>
                </a:ext>
              </a:extLst>
            </p:cNvPr>
            <p:cNvSpPr/>
            <p:nvPr/>
          </p:nvSpPr>
          <p:spPr>
            <a:xfrm>
              <a:off x="6748941" y="3734210"/>
              <a:ext cx="411061" cy="504367"/>
            </a:xfrm>
            <a:prstGeom prst="downArrow">
              <a:avLst/>
            </a:prstGeom>
            <a:solidFill>
              <a:srgbClr val="ABD1E5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95123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Op15 Party IV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AC870565-2254-4570-AC20-84E7F6356F69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A5F13D7-3CB7-4839-A325-0657781FF19E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76C41CD-B743-4D13-9FE6-72B75FDDF1F9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90CA8881-5AB1-4FEF-A5EB-B9644B7B6B8C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F64CA68-A9A0-4C39-81C5-D1CDC60FDD28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2DFC8A7-517C-4108-9C5B-446F5A37C793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Draaiende pijl 27">
              <a:extLst>
                <a:ext uri="{FF2B5EF4-FFF2-40B4-BE49-F238E27FC236}">
                  <a16:creationId xmlns:a16="http://schemas.microsoft.com/office/drawing/2014/main" id="{6FD93B56-9F70-4F92-8B60-E3F5BE47D67F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2" name="Draaiende pijl 28">
              <a:extLst>
                <a:ext uri="{FF2B5EF4-FFF2-40B4-BE49-F238E27FC236}">
                  <a16:creationId xmlns:a16="http://schemas.microsoft.com/office/drawing/2014/main" id="{1B61E1DE-A585-4768-9EE1-1EE26F1C5034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CF765E0F-976A-463F-ACC1-B4F29D5F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51" y="286327"/>
            <a:ext cx="6705844" cy="62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155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60E691F-3347-4825-A862-A193CBFC0C56}"/>
              </a:ext>
            </a:extLst>
          </p:cNvPr>
          <p:cNvSpPr txBox="1">
            <a:spLocks/>
          </p:cNvSpPr>
          <p:nvPr/>
        </p:nvSpPr>
        <p:spPr>
          <a:xfrm rot="16200000">
            <a:off x="-2853889" y="2853890"/>
            <a:ext cx="6858000" cy="115022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400" dirty="0"/>
              <a:t>Op16: Segregatie IV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AC870565-2254-4570-AC20-84E7F6356F69}"/>
              </a:ext>
            </a:extLst>
          </p:cNvPr>
          <p:cNvGrpSpPr/>
          <p:nvPr/>
        </p:nvGrpSpPr>
        <p:grpSpPr>
          <a:xfrm>
            <a:off x="10050366" y="4783008"/>
            <a:ext cx="1966513" cy="1911275"/>
            <a:chOff x="2057112" y="-17417"/>
            <a:chExt cx="7115383" cy="6928182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A5F13D7-3CB7-4839-A325-0657781FF19E}"/>
                </a:ext>
              </a:extLst>
            </p:cNvPr>
            <p:cNvSpPr/>
            <p:nvPr/>
          </p:nvSpPr>
          <p:spPr>
            <a:xfrm>
              <a:off x="4685211" y="-17417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1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76C41CD-B743-4D13-9FE6-72B75FDDF1F9}"/>
                </a:ext>
              </a:extLst>
            </p:cNvPr>
            <p:cNvSpPr/>
            <p:nvPr/>
          </p:nvSpPr>
          <p:spPr>
            <a:xfrm>
              <a:off x="7308861" y="1887180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2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90CA8881-5AB1-4FEF-A5EB-B9644B7B6B8C}"/>
                </a:ext>
              </a:extLst>
            </p:cNvPr>
            <p:cNvSpPr/>
            <p:nvPr/>
          </p:nvSpPr>
          <p:spPr>
            <a:xfrm>
              <a:off x="2057112" y="1915885"/>
              <a:ext cx="1863634" cy="193330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5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F64CA68-A9A0-4C39-81C5-D1CDC60FDD28}"/>
                </a:ext>
              </a:extLst>
            </p:cNvPr>
            <p:cNvSpPr/>
            <p:nvPr/>
          </p:nvSpPr>
          <p:spPr>
            <a:xfrm>
              <a:off x="6305438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3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02DFC8A7-517C-4108-9C5B-446F5A37C793}"/>
                </a:ext>
              </a:extLst>
            </p:cNvPr>
            <p:cNvSpPr/>
            <p:nvPr/>
          </p:nvSpPr>
          <p:spPr>
            <a:xfrm>
              <a:off x="3060906" y="4977463"/>
              <a:ext cx="1863634" cy="193330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>
                  <a:solidFill>
                    <a:schemeClr val="tx1"/>
                  </a:solidFill>
                </a:rPr>
                <a:t>4</a:t>
              </a:r>
              <a:endParaRPr lang="nl-NL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Draaiende pijl 27">
              <a:extLst>
                <a:ext uri="{FF2B5EF4-FFF2-40B4-BE49-F238E27FC236}">
                  <a16:creationId xmlns:a16="http://schemas.microsoft.com/office/drawing/2014/main" id="{6FD93B56-9F70-4F92-8B60-E3F5BE47D67F}"/>
                </a:ext>
              </a:extLst>
            </p:cNvPr>
            <p:cNvSpPr/>
            <p:nvPr/>
          </p:nvSpPr>
          <p:spPr>
            <a:xfrm rot="3663927">
              <a:off x="4174954" y="20721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  <p:sp>
          <p:nvSpPr>
            <p:cNvPr id="22" name="Draaiende pijl 28">
              <a:extLst>
                <a:ext uri="{FF2B5EF4-FFF2-40B4-BE49-F238E27FC236}">
                  <a16:creationId xmlns:a16="http://schemas.microsoft.com/office/drawing/2014/main" id="{1B61E1DE-A585-4768-9EE1-1EE26F1C5034}"/>
                </a:ext>
              </a:extLst>
            </p:cNvPr>
            <p:cNvSpPr/>
            <p:nvPr/>
          </p:nvSpPr>
          <p:spPr>
            <a:xfrm rot="14463927">
              <a:off x="3793954" y="2224592"/>
              <a:ext cx="3308690" cy="2982492"/>
            </a:xfrm>
            <a:prstGeom prst="circular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>
                <a:solidFill>
                  <a:schemeClr val="tx1"/>
                </a:solidFill>
              </a:endParaRPr>
            </a:p>
          </p:txBody>
        </p:sp>
      </p:grp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53A59B-72D8-4C7A-885A-18CC9F45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44" y="286327"/>
            <a:ext cx="6382502" cy="62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66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6636</TotalTime>
  <Words>2544</Words>
  <Application>Microsoft Office PowerPoint</Application>
  <PresentationFormat>Breedbeeld</PresentationFormat>
  <Paragraphs>750</Paragraphs>
  <Slides>102</Slides>
  <Notes>90</Notes>
  <HiddenSlides>0</HiddenSlides>
  <MMClips>16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102</vt:i4>
      </vt:variant>
    </vt:vector>
  </HeadingPairs>
  <TitlesOfParts>
    <vt:vector size="110" baseType="lpstr"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Kantoorthema</vt:lpstr>
      <vt:lpstr>agent-based modeling</vt:lpstr>
      <vt:lpstr>Hoofdstuk 1: modellen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1: modellen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2: modellen maken</vt:lpstr>
      <vt:lpstr>PowerPoint-presentatie</vt:lpstr>
      <vt:lpstr>Hoofdstuk 2: modellen maken</vt:lpstr>
      <vt:lpstr>PowerPoint-presentatie</vt:lpstr>
      <vt:lpstr>PowerPoint-presentatie</vt:lpstr>
      <vt:lpstr>PowerPoint-presentatie</vt:lpstr>
      <vt:lpstr>Hoofdstuk 2: modellen maken</vt:lpstr>
      <vt:lpstr>PowerPoint-presentatie</vt:lpstr>
      <vt:lpstr>PowerPoint-presentatie</vt:lpstr>
      <vt:lpstr>Hoofdstuk 2: modellen maken</vt:lpstr>
      <vt:lpstr>PowerPoint-presentatie</vt:lpstr>
      <vt:lpstr>PowerPoint-presentatie</vt:lpstr>
      <vt:lpstr>Hoofdstuk 2: modellen maken</vt:lpstr>
      <vt:lpstr>PowerPoint-presentatie</vt:lpstr>
      <vt:lpstr>PowerPoint-presentatie</vt:lpstr>
      <vt:lpstr>Hoofdstuk 2: modellen maken</vt:lpstr>
      <vt:lpstr>PowerPoint-presentatie</vt:lpstr>
      <vt:lpstr>PowerPoint-presentatie</vt:lpstr>
      <vt:lpstr>PowerPoint-presentatie</vt:lpstr>
      <vt:lpstr>Hoofdstuk 2: modellen maken</vt:lpstr>
      <vt:lpstr>PowerPoint-presentatie</vt:lpstr>
      <vt:lpstr>Hoofdstuk 2: modellen maken</vt:lpstr>
      <vt:lpstr>Hoofdstuk 3: onderzoek doen</vt:lpstr>
      <vt:lpstr>PowerPoint-presentatie</vt:lpstr>
      <vt:lpstr>Hoofdstuk 3: onderzoek doen</vt:lpstr>
      <vt:lpstr>PowerPoint-presentatie</vt:lpstr>
      <vt:lpstr>PowerPoint-presentatie</vt:lpstr>
      <vt:lpstr>PowerPoint-presentatie</vt:lpstr>
      <vt:lpstr>Hoofdstuk 3: onderzoek doen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Hoofdstuk 3: onderzoek doen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René van der Veen</dc:creator>
  <cp:lastModifiedBy>René van der Veen</cp:lastModifiedBy>
  <cp:revision>405</cp:revision>
  <cp:lastPrinted>2018-01-03T11:58:56Z</cp:lastPrinted>
  <dcterms:created xsi:type="dcterms:W3CDTF">2017-09-06T07:43:41Z</dcterms:created>
  <dcterms:modified xsi:type="dcterms:W3CDTF">2019-07-19T08:05:07Z</dcterms:modified>
</cp:coreProperties>
</file>